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71" r:id="rId2"/>
  </p:sldMasterIdLst>
  <p:notesMasterIdLst>
    <p:notesMasterId r:id="rId31"/>
  </p:notesMasterIdLst>
  <p:handoutMasterIdLst>
    <p:handoutMasterId r:id="rId32"/>
  </p:handoutMasterIdLst>
  <p:sldIdLst>
    <p:sldId id="262" r:id="rId3"/>
    <p:sldId id="304" r:id="rId4"/>
    <p:sldId id="264" r:id="rId5"/>
    <p:sldId id="305" r:id="rId6"/>
    <p:sldId id="275" r:id="rId7"/>
    <p:sldId id="308" r:id="rId8"/>
    <p:sldId id="306" r:id="rId9"/>
    <p:sldId id="317" r:id="rId10"/>
    <p:sldId id="312" r:id="rId11"/>
    <p:sldId id="313" r:id="rId12"/>
    <p:sldId id="307" r:id="rId13"/>
    <p:sldId id="315" r:id="rId14"/>
    <p:sldId id="311" r:id="rId15"/>
    <p:sldId id="310" r:id="rId16"/>
    <p:sldId id="316" r:id="rId17"/>
    <p:sldId id="261" r:id="rId18"/>
    <p:sldId id="274" r:id="rId19"/>
    <p:sldId id="277" r:id="rId20"/>
    <p:sldId id="283" r:id="rId21"/>
    <p:sldId id="303" r:id="rId22"/>
    <p:sldId id="270" r:id="rId23"/>
    <p:sldId id="269" r:id="rId24"/>
    <p:sldId id="271" r:id="rId25"/>
    <p:sldId id="259" r:id="rId26"/>
    <p:sldId id="260" r:id="rId27"/>
    <p:sldId id="266" r:id="rId28"/>
    <p:sldId id="267" r:id="rId29"/>
    <p:sldId id="26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C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 autoAdjust="0"/>
    <p:restoredTop sz="92198"/>
  </p:normalViewPr>
  <p:slideViewPr>
    <p:cSldViewPr snapToGrid="0">
      <p:cViewPr>
        <p:scale>
          <a:sx n="90" d="100"/>
          <a:sy n="90" d="100"/>
        </p:scale>
        <p:origin x="135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244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224C1-1554-E943-BA0E-A60EA9DB79F9}" type="datetimeFigureOut">
              <a:rPr kumimoji="1" lang="zh-CN" altLang="en-US" smtClean="0"/>
              <a:t>2022/8/23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378C0-FE4B-A14D-B30F-FB42771D10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21654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914D2A-7B8A-4A47-9B85-0F41C9BC992C}" type="datetimeFigureOut">
              <a:rPr lang="zh-CN" altLang="en-US" smtClean="0"/>
              <a:t>2022/8/23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AA737-30A4-42E3-AE54-B00F701D21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435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585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CN" dirty="0" smtClean="0"/>
              <a:t>##</a:t>
            </a:r>
            <a:r>
              <a:rPr kumimoji="1" lang="zh-CN" altLang="en-US" dirty="0" smtClean="0"/>
              <a:t> 作业帮实践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作业帮的业务运维</a:t>
            </a:r>
            <a:r>
              <a:rPr kumimoji="1" lang="en-US" altLang="zh-CN" dirty="0" smtClean="0"/>
              <a:t>SRE</a:t>
            </a:r>
            <a:r>
              <a:rPr kumimoji="1" lang="zh-CN" altLang="en-US" dirty="0" smtClean="0"/>
              <a:t>团队，瞄准了超服务视角这个方向。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首先，提炼出了全局感知、流量预案、多云度量等空白领域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在经过半年多的运营实践后，将上述能力实现了平台化。</a:t>
            </a:r>
            <a:r>
              <a:rPr kumimoji="1" lang="en-US" altLang="zh-CN" dirty="0" smtClean="0"/>
              <a:t>【</a:t>
            </a:r>
            <a:r>
              <a:rPr kumimoji="1" lang="zh-CN" altLang="en-US" dirty="0" smtClean="0"/>
              <a:t>插入旁白</a:t>
            </a:r>
            <a:r>
              <a:rPr kumimoji="1" lang="en-US" altLang="zh-CN" dirty="0" smtClean="0"/>
              <a:t>】</a:t>
            </a:r>
            <a:r>
              <a:rPr kumimoji="1" lang="zh-CN" altLang="en-US" dirty="0" smtClean="0"/>
              <a:t>这些平台本身没有太多技术难度，但对产品设计、场景理解有很高的要求。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接下来，</a:t>
            </a:r>
            <a:r>
              <a:rPr kumimoji="1" lang="en-US" altLang="zh-CN" dirty="0" smtClean="0"/>
              <a:t>SRE</a:t>
            </a:r>
            <a:r>
              <a:rPr kumimoji="1" lang="zh-CN" altLang="en-US" dirty="0" smtClean="0"/>
              <a:t>还会不断发掘超服务视角，并围绕这些领域、做精做深。依然是洋葱模型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01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CN" dirty="0" smtClean="0"/>
              <a:t>###</a:t>
            </a:r>
            <a:r>
              <a:rPr kumimoji="1" lang="zh-CN" altLang="en-US" dirty="0" smtClean="0"/>
              <a:t> 逐字稿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无论是公有云，还是内部的</a:t>
            </a:r>
            <a:r>
              <a:rPr kumimoji="1" lang="en-US" altLang="zh-CN" dirty="0" smtClean="0"/>
              <a:t>K8S</a:t>
            </a:r>
            <a:r>
              <a:rPr kumimoji="1" lang="zh-CN" altLang="en-US" dirty="0" smtClean="0"/>
              <a:t>平台，都存在着大量的运维管理操作。这类</a:t>
            </a:r>
            <a:r>
              <a:rPr kumimoji="1" lang="en-US" altLang="zh-CN" dirty="0" err="1" smtClean="0"/>
              <a:t>ToM</a:t>
            </a:r>
            <a:r>
              <a:rPr kumimoji="1" lang="zh-CN" altLang="en-US" dirty="0" smtClean="0"/>
              <a:t>的操作平台，往往缺少必要约束、只能对资深人士开放。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为了优化分工、提升组织效率，可以通过工单的方式，将运维管理面安全</a:t>
            </a:r>
            <a:r>
              <a:rPr kumimoji="1" lang="en-US" altLang="zh-CN" dirty="0" err="1" smtClean="0"/>
              <a:t>ToC</a:t>
            </a:r>
            <a:r>
              <a:rPr kumimoji="1" lang="zh-CN" altLang="en-US" dirty="0" smtClean="0"/>
              <a:t>。工单本身的设计，大量融入了运维变更管理的最佳实践，目前也是运维能力建设的一个子方向。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647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CN" dirty="0" smtClean="0"/>
              <a:t>###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235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CN" dirty="0" smtClean="0"/>
              <a:t>###</a:t>
            </a:r>
            <a:r>
              <a:rPr kumimoji="1" lang="zh-CN" altLang="en-US" dirty="0" smtClean="0"/>
              <a:t> 逐字稿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今天分享的主要内容，就这些。一起回顾下刚才的要点：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传统运维职责：将工业制成品组装成服务、交付给用户，并维持服务运转；特点是强依附于业务。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云原生时代，公有云大量使用、</a:t>
            </a:r>
            <a:r>
              <a:rPr kumimoji="1" lang="en-US" altLang="zh-CN" dirty="0" smtClean="0"/>
              <a:t>DevOps</a:t>
            </a:r>
            <a:r>
              <a:rPr kumimoji="1" lang="zh-CN" altLang="en-US" dirty="0" smtClean="0"/>
              <a:t>真实达成，传统运维的职责不断被外包、转移、替代，出现了领域危机。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运维转型，核心是提升角色认知。运维人，要把自己从依附于业务的运营角色，调整为独立的运维服务提供方，运维即服务</a:t>
            </a:r>
            <a:r>
              <a:rPr kumimoji="1" lang="en-US" altLang="zh-CN" dirty="0" err="1" smtClean="0"/>
              <a:t>OPaS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作业帮做了一些转型实践，比如</a:t>
            </a:r>
            <a:r>
              <a:rPr kumimoji="1" lang="en-US" altLang="zh-CN" dirty="0" err="1" smtClean="0"/>
              <a:t>CloudOps</a:t>
            </a:r>
            <a:r>
              <a:rPr kumimoji="1" lang="zh-CN" altLang="en-US" dirty="0" smtClean="0"/>
              <a:t>借助洋葱模型转型为云服务提供商，</a:t>
            </a:r>
            <a:r>
              <a:rPr kumimoji="1" lang="en-US" altLang="zh-CN" dirty="0" smtClean="0"/>
              <a:t>SRE</a:t>
            </a:r>
            <a:r>
              <a:rPr kumimoji="1" lang="zh-CN" altLang="en-US" dirty="0" smtClean="0"/>
              <a:t>全力拓展超服务视角。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对于运维来说，平台是服务能力最有力的承接方式，但平台不是唯一方式。组织、规范、流程、平台，一样都不能少。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044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###</a:t>
            </a:r>
            <a:r>
              <a:rPr kumimoji="1" lang="zh-CN" altLang="en-US" dirty="0" smtClean="0"/>
              <a:t> 逐字稿</a:t>
            </a:r>
            <a:endParaRPr kumimoji="1" lang="en-US" altLang="zh-CN" dirty="0" smtClean="0"/>
          </a:p>
          <a:p>
            <a:r>
              <a:rPr kumimoji="1" lang="zh-CN" altLang="en-US" dirty="0" smtClean="0"/>
              <a:t>以上，就是今天分享的全部内容。希望对大家有所帮助，谢谢。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740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24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原则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从失败中学习，问题驱动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持续演进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范式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的过程中，运维工作者通常遵循了解现状、发现问题、提升认知、制定规范、设立流程、建设平台、持续运营、智能运营的行为范式</a:t>
            </a:r>
            <a:endParaRPr kumimoji="1"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###</a:t>
            </a:r>
            <a:r>
              <a:rPr kumimoji="1" lang="zh-CN" altLang="en-US" baseline="0" dirty="0" smtClean="0"/>
              <a:t> 解释</a:t>
            </a:r>
            <a:endParaRPr kumimoji="1" lang="en-US" altLang="zh-CN" baseline="0" dirty="0" smtClean="0"/>
          </a:p>
          <a:p>
            <a:pPr marL="171450" indent="-171450">
              <a:buFontTx/>
              <a:buChar char="-"/>
            </a:pPr>
            <a:r>
              <a:rPr kumimoji="1" lang="zh-CN" altLang="en-US" baseline="0" dirty="0" smtClean="0"/>
              <a:t>了解现状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事实</a:t>
            </a:r>
            <a:r>
              <a:rPr kumimoji="1" lang="en-US" altLang="zh-CN" baseline="0" dirty="0" smtClean="0"/>
              <a:t>/</a:t>
            </a:r>
            <a:r>
              <a:rPr kumimoji="1" lang="zh-CN" altLang="en-US" baseline="0" dirty="0" smtClean="0"/>
              <a:t>存在</a:t>
            </a:r>
            <a:endParaRPr kumimoji="1" lang="en-US" altLang="zh-CN" baseline="0" dirty="0" smtClean="0"/>
          </a:p>
          <a:p>
            <a:pPr marL="171450" indent="-171450">
              <a:buFontTx/>
              <a:buChar char="-"/>
            </a:pPr>
            <a:r>
              <a:rPr kumimoji="1" lang="zh-CN" altLang="en-US" baseline="0" dirty="0" smtClean="0"/>
              <a:t>发现问题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输入</a:t>
            </a:r>
            <a:endParaRPr kumimoji="1" lang="en-US" altLang="zh-CN" baseline="0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提升认知</a:t>
            </a:r>
            <a:r>
              <a:rPr kumimoji="1" lang="en-US" altLang="zh-CN" dirty="0" smtClean="0"/>
              <a:t>:</a:t>
            </a:r>
            <a:r>
              <a:rPr kumimoji="1" lang="zh-CN" altLang="en-US" baseline="0" dirty="0" smtClean="0"/>
              <a:t> 吸收转化升华</a:t>
            </a:r>
            <a:endParaRPr kumimoji="1" lang="en-US" altLang="zh-CN" baseline="0" dirty="0" smtClean="0"/>
          </a:p>
          <a:p>
            <a:pPr marL="171450" indent="-171450">
              <a:buFontTx/>
              <a:buChar char="-"/>
            </a:pPr>
            <a:r>
              <a:rPr kumimoji="1" lang="zh-CN" altLang="en-US" baseline="0" dirty="0" smtClean="0"/>
              <a:t>制定规范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标准化，告诉人该做什么</a:t>
            </a:r>
            <a:endParaRPr kumimoji="1" lang="en-US" altLang="zh-CN" baseline="0" dirty="0" smtClean="0"/>
          </a:p>
          <a:p>
            <a:pPr marL="171450" indent="-171450">
              <a:buFontTx/>
              <a:buChar char="-"/>
            </a:pPr>
            <a:r>
              <a:rPr kumimoji="1" lang="zh-CN" altLang="en-US" baseline="0" dirty="0" smtClean="0"/>
              <a:t>设立流程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标准化，约束人如何去做</a:t>
            </a:r>
            <a:endParaRPr kumimoji="1" lang="en-US" altLang="zh-CN" baseline="0" dirty="0" smtClean="0"/>
          </a:p>
          <a:p>
            <a:pPr marL="171450" indent="-171450">
              <a:buFontTx/>
              <a:buChar char="-"/>
            </a:pPr>
            <a:r>
              <a:rPr kumimoji="1" lang="zh-CN" altLang="en-US" baseline="0" dirty="0" smtClean="0"/>
              <a:t>建设平台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机器替代人来做</a:t>
            </a:r>
            <a:endParaRPr kumimoji="1" lang="en-US" altLang="zh-CN" baseline="0" dirty="0" smtClean="0"/>
          </a:p>
          <a:p>
            <a:pPr marL="171450" indent="-171450">
              <a:buFontTx/>
              <a:buChar char="-"/>
            </a:pPr>
            <a:r>
              <a:rPr kumimoji="1" lang="zh-CN" altLang="en-US" baseline="0" dirty="0" smtClean="0"/>
              <a:t>持续运营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基于平台、新技术的持续演进</a:t>
            </a:r>
            <a:endParaRPr kumimoji="1" lang="en-US" altLang="zh-CN" baseline="0" dirty="0" smtClean="0"/>
          </a:p>
          <a:p>
            <a:pPr marL="171450" indent="-171450">
              <a:buFontTx/>
              <a:buChar char="-"/>
            </a:pPr>
            <a:endParaRPr kumimoji="1" lang="en-US" altLang="zh-CN" baseline="0" dirty="0" smtClean="0"/>
          </a:p>
          <a:p>
            <a:pPr marL="0" indent="0">
              <a:buFontTx/>
              <a:buNone/>
            </a:pPr>
            <a:r>
              <a:rPr kumimoji="1" lang="en-US" altLang="zh-CN" baseline="0" dirty="0" smtClean="0"/>
              <a:t>###</a:t>
            </a:r>
            <a:r>
              <a:rPr kumimoji="1" lang="zh-CN" altLang="en-US" baseline="0" dirty="0" smtClean="0"/>
              <a:t> 举例</a:t>
            </a:r>
            <a:endParaRPr kumimoji="1" lang="en-US" altLang="zh-CN" baseline="0" dirty="0" smtClean="0"/>
          </a:p>
          <a:p>
            <a:pPr marL="171450" indent="-171450">
              <a:buFontTx/>
              <a:buChar char="-"/>
            </a:pPr>
            <a:r>
              <a:rPr kumimoji="1" lang="en-US" altLang="zh-CN" dirty="0" smtClean="0"/>
              <a:t>09</a:t>
            </a:r>
            <a:r>
              <a:rPr kumimoji="1" lang="zh-CN" altLang="en-US" dirty="0" smtClean="0"/>
              <a:t>月云厂商对账，发现腾讯云</a:t>
            </a:r>
            <a:r>
              <a:rPr kumimoji="1" lang="en-US" altLang="zh-CN" dirty="0" smtClean="0"/>
              <a:t>LB</a:t>
            </a:r>
            <a:r>
              <a:rPr kumimoji="1" lang="zh-CN" altLang="en-US" dirty="0" smtClean="0"/>
              <a:t>收费多出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万多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经过排查，发现是因为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LB</a:t>
            </a:r>
            <a:r>
              <a:rPr kumimoji="1" lang="zh-CN" altLang="en-US" dirty="0" smtClean="0"/>
              <a:t>的计费方式选错了，期望按流量付费、选成了按带宽付费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深入复盘，意识到这是一个系统性的问题：对云产品的购买行为缺少强制约束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于是，在运维团队内部发起了一个针对</a:t>
            </a:r>
            <a:r>
              <a:rPr kumimoji="1" lang="en-US" altLang="zh-CN" dirty="0" smtClean="0"/>
              <a:t>LB</a:t>
            </a:r>
            <a:r>
              <a:rPr kumimoji="1" lang="zh-CN" altLang="en-US" dirty="0" smtClean="0"/>
              <a:t>的小专项，制定了</a:t>
            </a:r>
            <a:r>
              <a:rPr kumimoji="1" lang="en-US" altLang="zh-CN" dirty="0" smtClean="0"/>
              <a:t>LB</a:t>
            </a:r>
            <a:r>
              <a:rPr kumimoji="1" lang="zh-CN" altLang="en-US" dirty="0" smtClean="0"/>
              <a:t>的配置规范、购买流程，并且计划明年</a:t>
            </a:r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月将</a:t>
            </a:r>
            <a:r>
              <a:rPr kumimoji="1" lang="en-US" altLang="zh-CN" dirty="0" smtClean="0"/>
              <a:t>LB</a:t>
            </a:r>
            <a:r>
              <a:rPr kumimoji="1" lang="zh-CN" altLang="en-US" dirty="0" smtClean="0"/>
              <a:t>的购买平台化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同时，启动了对现有资源的月粒度盘点，利用大数据分析、发现明显的浪费问题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评价：一个小小的</a:t>
            </a:r>
            <a:r>
              <a:rPr kumimoji="1" lang="en-US" altLang="zh-CN" dirty="0" smtClean="0"/>
              <a:t>LB</a:t>
            </a:r>
            <a:r>
              <a:rPr kumimoji="1" lang="zh-CN" altLang="en-US" dirty="0" smtClean="0"/>
              <a:t>费用异常，引起了针对</a:t>
            </a:r>
            <a:r>
              <a:rPr kumimoji="1" lang="en-US" altLang="zh-CN" dirty="0" smtClean="0"/>
              <a:t>LB</a:t>
            </a:r>
            <a:r>
              <a:rPr kumimoji="1" lang="zh-CN" altLang="en-US" dirty="0" smtClean="0"/>
              <a:t>甚至整个云产品的规范、流程、平台建设，针对性的运营工作也被常态化。这就是运维成长的一个典型案例。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10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416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743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496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逐字稿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互联网运维，先后经历了 纯手工、标准化、平台化、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、数值化等几个阶段。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接下来介绍每个阶段，按照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引导即可，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阶段名称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】--&gt;【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产生年代和背景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】--&gt;【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工作内容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】--&gt;【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工作特点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&gt;&gt; ...</a:t>
            </a: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从上述运维的发展历史，我们可以看到几个特点：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第一个是继承性。新阶段往往继承、发扬老阶段的优秀经验，又会在理念、技术、组织上有所创新。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比如，平台化继承、强化了标准化阶段的成果，数据化继承了平台化的成果、同时引入大数据技术，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也是一个左右能够衔接起来的组织变革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第二个是职责转移。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是运维管理模式的分水岭。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之后，运维    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一方面沿着专业化的方向继续推进，不断强化工具体系的重要性。包括了完善自动化、数据化、智能化        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另一方面则强调运维研发融合，运维职责逐步转移到业务研发    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Tx/>
              <a:buChar char="-"/>
            </a:pP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启下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随着公有云、云原生的大范围使用，运维职责被压缩的趋势更加明确，这也引发了我们对运维转型的思考。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特点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继承性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运维是一门实践学科，其发展历史呈现了强烈的继承性    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新阶段往往继承、发扬老阶段的优秀经验，又会在理念、技术、组织上有所创新，呈现出螺旋式的上升发展    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文档化、规范化、流程化、脚本化、平台化、自动化、数据化、智能化，这些都是运维一路发展过来的优秀成果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职责转移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DevOps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是运维管理模式的分水岭。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之后，运维    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一方面沿着专业化方向继续推进，包括更完善的平台化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、自动化、数据化、智能化    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另一方面则强调运维职责分散到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，代表作是平台化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ToC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，在可预见的将来集中管理还会被逐步压缩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Tx/>
              <a:buChar char="-"/>
            </a:pP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边际效益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平台化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是运维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的最高峰，之后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都在递减，无论是专业方向、还是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887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###</a:t>
            </a:r>
            <a:r>
              <a:rPr kumimoji="1" lang="zh-CN" altLang="en-US" dirty="0" smtClean="0"/>
              <a:t> 逐字稿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在传统的运维模式中，服务对象基本可以划分为三层。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最底层是硬件基础设施</a:t>
            </a:r>
            <a:r>
              <a:rPr kumimoji="1" lang="en-US" altLang="zh-CN" dirty="0" smtClean="0"/>
              <a:t>IaaS</a:t>
            </a:r>
            <a:r>
              <a:rPr kumimoji="1" lang="zh-CN" altLang="en-US" dirty="0" smtClean="0"/>
              <a:t>，主要是计算、网络、存储构成；中间层是软件基础设施，包括了操作系统、虚拟化技术、代码框架、中间件等；最上层是业务层，主要是应用服务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en-US" altLang="zh-CN" dirty="0" smtClean="0"/>
              <a:t>【</a:t>
            </a:r>
            <a:r>
              <a:rPr kumimoji="1" lang="zh-CN" altLang="en-US" dirty="0" smtClean="0"/>
              <a:t>职责</a:t>
            </a:r>
            <a:r>
              <a:rPr kumimoji="1" lang="en-US" altLang="zh-CN" dirty="0" smtClean="0"/>
              <a:t>】</a:t>
            </a:r>
            <a:r>
              <a:rPr kumimoji="1" lang="zh-CN" altLang="en-US" dirty="0" smtClean="0"/>
              <a:t>传统的运维职责是：通过一系列的流程、技术、方法，将上述工业制成品组装成服务、交付给用户，并维持服务运转；通常要求达成稳定、成本、安全、效率等多个维度的目标（简单来说就是多快好省）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en-US" altLang="zh-CN" dirty="0" smtClean="0"/>
              <a:t>【</a:t>
            </a:r>
            <a:r>
              <a:rPr kumimoji="1" lang="zh-CN" altLang="en-US" dirty="0" smtClean="0"/>
              <a:t>价值</a:t>
            </a:r>
            <a:r>
              <a:rPr kumimoji="1" lang="en-US" altLang="zh-CN" dirty="0" smtClean="0"/>
              <a:t>】</a:t>
            </a:r>
            <a:r>
              <a:rPr kumimoji="1" lang="zh-CN" altLang="en-US" dirty="0" smtClean="0"/>
              <a:t>从某种程度上来讲，传统运维需要依附于业务、才能体现出价值。很多公司，会把是否理解业务、作为运维工作者的主要考核之一（依附性）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###</a:t>
            </a:r>
            <a:r>
              <a:rPr kumimoji="1" lang="zh-CN" altLang="en-US" dirty="0" smtClean="0"/>
              <a:t> 领域模型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在传统的运维模式中，服务对象基本可以划分为三层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最底层是硬件基础设施</a:t>
            </a:r>
            <a:r>
              <a:rPr kumimoji="1" lang="en-US" altLang="zh-CN" dirty="0" smtClean="0"/>
              <a:t>IaaS</a:t>
            </a:r>
            <a:r>
              <a:rPr kumimoji="1" lang="zh-CN" altLang="en-US" dirty="0" smtClean="0"/>
              <a:t>，主要是计算、网络、存储构成；中间层是软件基础设施，包括了操作系统、虚拟化技术、代码框架、中间件等；最上层是业务层，主要是应用服务</a:t>
            </a:r>
            <a:endParaRPr kumimoji="1" lang="en-US" altLang="zh-CN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1" lang="zh-CN" altLang="en-US" dirty="0" smtClean="0"/>
              <a:t>传统的运维职责是：通过一系列的流程、技术、方法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将上述工业制成品组装成服务、交付给用户，并维持服务运转；通常要求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达成稳定、成本、安全、效率等多维目标（多快好省）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从某种程度上讲，运维需要依附于业务、才能发挥价值。在很多公司，是否理解业务是运维工作者的主要考核项之一（依附性）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###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Gartner</a:t>
            </a:r>
            <a:r>
              <a:rPr kumimoji="1" lang="zh-CN" altLang="en-US" dirty="0" smtClean="0"/>
              <a:t>定义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运维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与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服务管理相关的人员及管理流程，其目的是将具有成本与质量要求的服务交付给用户（</a:t>
            </a:r>
            <a:r>
              <a:rPr kumimoji="1" lang="en-US" altLang="zh-CN" dirty="0" smtClean="0"/>
              <a:t>Gartner</a:t>
            </a:r>
            <a:r>
              <a:rPr kumimoji="1" lang="zh-CN" altLang="en-US" dirty="0" smtClean="0"/>
              <a:t>）   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从理论角度看，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运维是指以组织的内、外部用户需求为导向，通过一系列流程、技术、方法，确保为用户提供的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服务或产品符合一定要求 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而在当前阶段，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运维的具象工作内容是：通过运用互联网、云计算、大数据、人工智能等新型信息通信技术，通过监控、作业调度、备份与恢复等手段，结合管理流程手段，维护生产环境以及和生产环境相关的基础设施，包括硬件设备、基础软件、网络等，以保障生产环境稳定、高效、安全、低成本运行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918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CN" dirty="0" smtClean="0"/>
              <a:t>###</a:t>
            </a:r>
            <a:r>
              <a:rPr kumimoji="1" lang="zh-CN" altLang="en-US" dirty="0" smtClean="0"/>
              <a:t> 逐字稿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随着云计算、云原生技术的普及，传统的运维模式遇到了很多挑战。比如，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企业使用公有云后，</a:t>
            </a:r>
            <a:r>
              <a:rPr kumimoji="1" lang="en-US" altLang="zh-CN" dirty="0" smtClean="0"/>
              <a:t>IaaS/PaaS</a:t>
            </a:r>
            <a:r>
              <a:rPr kumimoji="1" lang="zh-CN" altLang="en-US" dirty="0" smtClean="0"/>
              <a:t>甚至</a:t>
            </a:r>
            <a:r>
              <a:rPr kumimoji="1" lang="en-US" altLang="zh-CN" dirty="0" smtClean="0"/>
              <a:t>SaaS</a:t>
            </a:r>
            <a:r>
              <a:rPr kumimoji="1" lang="zh-CN" altLang="en-US" dirty="0" smtClean="0"/>
              <a:t>基本都服务化了，通过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即可获取；大量的运维建设工作、由云厂商帮忙完成了，比如硬件、系统、网络、数据库、大数据等，原厂只需要保留少量的专业选型和集成能力（外包）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云原生技术普及后，</a:t>
            </a:r>
            <a:r>
              <a:rPr kumimoji="1" lang="en-US" altLang="zh-CN" dirty="0" smtClean="0"/>
              <a:t>DevOps</a:t>
            </a:r>
            <a:r>
              <a:rPr kumimoji="1" lang="zh-CN" altLang="en-US" dirty="0" smtClean="0"/>
              <a:t>大范围达成，之前只能由专业运维人员完成的管理操作，可以交给业务研发自助完成了，比如交付、变更、监控、容量等，运维职责被大量转移到业务研发（转移）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公有云的专业聚集效应、以及云原生的开源体系，提供了持续向好的工具化前景。工具化提升效率后，同一岗位需要的人工变少；工具化沉淀了专业能力，对操作人员的技术门槛越来越低；工具进化到自动化、智能化后，机器就可以替代人工。平台对人工的替代，还在逐步深化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上面讲到的，基础设施外包给公有云、云原生之后运维职责转移给业务研发、平台替代人工的专业性。面对这样的趋势、事实，运维从业者需要做出一些转型。</a:t>
            </a:r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en-US" altLang="zh-CN" dirty="0" smtClean="0"/>
              <a:t>### </a:t>
            </a:r>
            <a:r>
              <a:rPr kumimoji="1" lang="zh-CN" altLang="en-US" dirty="0" smtClean="0"/>
              <a:t>转型背景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随着云计算、云原生技术的普及，传统运维模式遇到了很多挑战。比如，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企业使用公有云后，</a:t>
            </a:r>
            <a:r>
              <a:rPr kumimoji="1" lang="en-US" altLang="zh-CN" dirty="0" smtClean="0"/>
              <a:t>IaaS/PaaS</a:t>
            </a:r>
            <a:r>
              <a:rPr kumimoji="1" lang="zh-CN" altLang="en-US" dirty="0" smtClean="0"/>
              <a:t>甚至</a:t>
            </a:r>
            <a:r>
              <a:rPr kumimoji="1" lang="en-US" altLang="zh-CN" dirty="0" smtClean="0"/>
              <a:t>SaaS</a:t>
            </a:r>
            <a:r>
              <a:rPr kumimoji="1" lang="zh-CN" altLang="en-US" dirty="0" smtClean="0"/>
              <a:t>基本都服务化了，通过</a:t>
            </a:r>
            <a:r>
              <a:rPr kumimoji="1" lang="en-US" altLang="zh-CN" dirty="0" smtClean="0"/>
              <a:t>API</a:t>
            </a:r>
            <a:r>
              <a:rPr kumimoji="1" lang="zh-CN" altLang="en-US" dirty="0" smtClean="0"/>
              <a:t>即可获取；大量的硬件、系统、网络、数据库、大数据等运维建设工作由厂商替代原厂完成了，原厂只需要保留少量的专业选型和集成能力（外包）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云原生技术普及后，</a:t>
            </a:r>
            <a:r>
              <a:rPr kumimoji="1" lang="en-US" altLang="zh-CN" dirty="0" smtClean="0"/>
              <a:t>DevOps</a:t>
            </a:r>
            <a:r>
              <a:rPr kumimoji="1" lang="zh-CN" altLang="en-US" dirty="0" smtClean="0"/>
              <a:t>大范围达成，之前只能由专业运维人员完成的交付、变更、监控、容量等管理操作，都可以交给业务研发自助完成了，运维职责被大量转移到业务研发（转移）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公有云的专业聚集效应、云原生的开源标准体系，提供了持续向好的工具化前景。工具化提升效率后，同一岗位需要的人工变少；工具进化到自动化、智能化后，机器就可以替代人工；工具化沉淀专业能力，对操作人员的技术门槛越来越低。平台对人工的替代，还在逐步深化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基础设施外包给公有云、职责不断向业务研发转移、以及专业性逐渐被平台替代。面对这样的趋势和事实，固守运营本职只会是死路一条，运维从业者需要转型。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167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CN" dirty="0" smtClean="0"/>
              <a:t>###</a:t>
            </a:r>
            <a:r>
              <a:rPr kumimoji="1" lang="zh-CN" altLang="en-US" dirty="0" smtClean="0"/>
              <a:t> 逐字稿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首先聊聊组织结构。长期看，云原生时代的组织形态、可以由几部分构成：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最上面的终端用户，是企业的甲方客户，也是潜在的营利目标人群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业务团队，为终端用户负责，角色包括了产品、商务、市场、营销等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业务研发，直接为业务团队服务，主要是提供</a:t>
            </a:r>
            <a:r>
              <a:rPr kumimoji="1" lang="en-US" altLang="zh-CN" dirty="0" smtClean="0"/>
              <a:t>SaaS</a:t>
            </a:r>
            <a:r>
              <a:rPr kumimoji="1" lang="zh-CN" altLang="en-US" dirty="0" smtClean="0"/>
              <a:t>化的应用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服务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平台研发，则是为业务研发服务，提供各种各样的</a:t>
            </a:r>
            <a:r>
              <a:rPr kumimoji="1" lang="en-US" altLang="zh-CN" dirty="0" smtClean="0"/>
              <a:t>PaaS</a:t>
            </a:r>
            <a:r>
              <a:rPr kumimoji="1" lang="zh-CN" altLang="en-US" dirty="0" smtClean="0"/>
              <a:t>化能力，对下封装了云厂商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还会有一些跨功能团队，如成本运营</a:t>
            </a:r>
            <a:r>
              <a:rPr kumimoji="1" lang="en-US" altLang="zh-CN" dirty="0" err="1" smtClean="0"/>
              <a:t>FinOps</a:t>
            </a:r>
            <a:r>
              <a:rPr kumimoji="1" lang="zh-CN" altLang="en-US" dirty="0" smtClean="0"/>
              <a:t>、稳定性运营</a:t>
            </a:r>
            <a:r>
              <a:rPr kumimoji="1" lang="en-US" altLang="zh-CN" dirty="0" smtClean="0"/>
              <a:t>SRE</a:t>
            </a:r>
            <a:r>
              <a:rPr kumimoji="1" lang="zh-CN" altLang="en-US" dirty="0" smtClean="0"/>
              <a:t>、效率运营</a:t>
            </a:r>
            <a:r>
              <a:rPr kumimoji="1" lang="en-US" altLang="zh-CN" dirty="0" smtClean="0"/>
              <a:t>EP</a:t>
            </a:r>
            <a:r>
              <a:rPr kumimoji="1" lang="zh-CN" altLang="en-US" dirty="0" smtClean="0"/>
              <a:t>、行政团队等等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在这个组织结构中，越是底层的团队、越应该关注服务质量；越是往上的团队、越应该关注业务价值。大家最终的目标是，集中力量、服务好终端用户。随着技术的进步，跨功能组织也将逐渐细化为平台研发团队，传统运维的转型、就是这种情况。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031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CN" dirty="0" smtClean="0"/>
              <a:t>###</a:t>
            </a:r>
            <a:r>
              <a:rPr kumimoji="1" lang="zh-CN" altLang="en-US" baseline="0" dirty="0" smtClean="0"/>
              <a:t> 逐字稿</a:t>
            </a:r>
            <a:endParaRPr kumimoji="1" lang="en-US" altLang="zh-CN" baseline="0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除却规范制定、流程建设、全局管理等跨团队职责外，运维需要向着服务化的方向转型。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首先，要提升角色认知。把自己从依附于业务才能产生价值的运营角色，调整为具有独立价值的运维服务提供方。这是转型最关键的部分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转型实施的过程中，遵循四步走原则</a:t>
            </a:r>
            <a:r>
              <a:rPr kumimoji="1" lang="en-US" altLang="zh-CN" dirty="0" smtClean="0"/>
              <a:t>: </a:t>
            </a:r>
            <a:r>
              <a:rPr kumimoji="1" lang="zh-CN" altLang="en-US" dirty="0" smtClean="0"/>
              <a:t>提炼服务 </a:t>
            </a:r>
            <a:r>
              <a:rPr kumimoji="1" lang="en-US" altLang="zh-CN" dirty="0" smtClean="0"/>
              <a:t>--&gt; </a:t>
            </a:r>
            <a:r>
              <a:rPr kumimoji="1" lang="zh-CN" altLang="en-US" dirty="0" smtClean="0"/>
              <a:t>提供标准化的服务能力 </a:t>
            </a:r>
            <a:r>
              <a:rPr kumimoji="1" lang="en-US" altLang="zh-CN" dirty="0" smtClean="0"/>
              <a:t>--&gt; </a:t>
            </a:r>
            <a:r>
              <a:rPr kumimoji="1" lang="zh-CN" altLang="en-US" dirty="0" smtClean="0"/>
              <a:t>通过建设平台让服务能力持久化 </a:t>
            </a:r>
            <a:r>
              <a:rPr kumimoji="1" lang="en-US" altLang="zh-CN" dirty="0" smtClean="0"/>
              <a:t>--&gt; </a:t>
            </a:r>
            <a:r>
              <a:rPr kumimoji="1" lang="zh-CN" altLang="en-US" dirty="0" smtClean="0"/>
              <a:t>持续深入、提升在这个服务方向的专业性。其中，理解运维价值、提炼出运维服务，是难点、也是方向性的关键点。</a:t>
            </a:r>
            <a:endParaRPr kumimoji="1" lang="en-US" altLang="zh-CN" dirty="0" smtClean="0"/>
          </a:p>
          <a:p>
            <a:pPr marL="171450" lvl="0" indent="-171450">
              <a:buFontTx/>
              <a:buChar char="-"/>
            </a:pPr>
            <a:r>
              <a:rPr kumimoji="1" lang="zh-CN" altLang="en-US" dirty="0" smtClean="0"/>
              <a:t>运维转型，最终目标是达成</a:t>
            </a:r>
            <a:r>
              <a:rPr kumimoji="1" lang="en-US" altLang="zh-CN" dirty="0" smtClean="0"/>
              <a:t>“</a:t>
            </a:r>
            <a:r>
              <a:rPr kumimoji="1" lang="zh-CN" altLang="en-US" dirty="0" smtClean="0"/>
              <a:t>运维即服务</a:t>
            </a:r>
            <a:r>
              <a:rPr kumimoji="1" lang="en-US" altLang="zh-CN" dirty="0" err="1" smtClean="0"/>
              <a:t>OPaS</a:t>
            </a:r>
            <a:r>
              <a:rPr kumimoji="1" lang="en-US" altLang="zh-CN" dirty="0" smtClean="0"/>
              <a:t>”</a:t>
            </a:r>
            <a:r>
              <a:rPr kumimoji="1" lang="zh-CN" altLang="en-US" dirty="0" smtClean="0"/>
              <a:t>的状态。运维作为平台研发，以</a:t>
            </a:r>
            <a:r>
              <a:rPr kumimoji="1" lang="en-US" altLang="zh-CN" dirty="0" smtClean="0"/>
              <a:t>PaaS</a:t>
            </a:r>
            <a:r>
              <a:rPr kumimoji="1" lang="zh-CN" altLang="en-US" dirty="0" smtClean="0"/>
              <a:t>化的形态、向上提供服务能力</a:t>
            </a:r>
            <a:endParaRPr kumimoji="1" lang="en-US" altLang="zh-CN" dirty="0" smtClean="0"/>
          </a:p>
          <a:p>
            <a:pPr marL="0" lvl="0" indent="0">
              <a:buFontTx/>
              <a:buNone/>
            </a:pPr>
            <a:endParaRPr kumimoji="1" lang="en-US" altLang="zh-CN" dirty="0" smtClean="0"/>
          </a:p>
          <a:p>
            <a:pPr marL="0" lvl="0" indent="0">
              <a:buFontTx/>
              <a:buNone/>
            </a:pPr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443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CN" dirty="0" smtClean="0"/>
              <a:t>###</a:t>
            </a:r>
            <a:r>
              <a:rPr kumimoji="1" lang="zh-CN" altLang="en-US" dirty="0" smtClean="0"/>
              <a:t> 逐字稿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对于云服务、中间件、数据库、大数据等运维角色来说，提炼运维服务比较简单。他们在转型实施时，可以按照洋葱模型来</a:t>
            </a:r>
            <a:r>
              <a:rPr kumimoji="1" lang="en-US" altLang="zh-CN" dirty="0" smtClean="0"/>
              <a:t>:</a:t>
            </a:r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第一步，立足于运营优势，把原来运维的对象，转变为服务实体、对外提供出去，初步建立一个价值底线；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之后，就要抽出大部分的精力、来建设管理平台，把服务实体的整个生命周期管理好，平台要能</a:t>
            </a:r>
            <a:r>
              <a:rPr kumimoji="1" lang="en-US" altLang="zh-CN" dirty="0" err="1" smtClean="0"/>
              <a:t>ToC</a:t>
            </a:r>
            <a:r>
              <a:rPr kumimoji="1" lang="zh-CN" altLang="en-US" dirty="0" smtClean="0"/>
              <a:t>化、以降低人力负担；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最后一步，需要深入到组件自身的专业领域中去，从代码、架构、运维、性能等方方面面提升专业性，建立专业壁垒。做到这一步时，运维已经转型为平台研发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上述模式，就称之为洋葱模型。之前是</a:t>
            </a:r>
            <a:r>
              <a:rPr kumimoji="1" lang="en-US" altLang="zh-CN" dirty="0" smtClean="0"/>
              <a:t>DB</a:t>
            </a:r>
            <a:r>
              <a:rPr kumimoji="1" lang="zh-CN" altLang="en-US" dirty="0" smtClean="0"/>
              <a:t>、大数据、中间件等运维角色通用的成长模型，现在可以直接拿过来、用于云服务等运维角色的转型。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en-US" altLang="zh-CN" dirty="0" smtClean="0"/>
              <a:t>### </a:t>
            </a:r>
            <a:r>
              <a:rPr kumimoji="1" lang="zh-CN" altLang="en-US" dirty="0" smtClean="0"/>
              <a:t>组件运维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对于云服务、中间件、数据库、大数据等服务实体很明确的运维角色，提炼服务很容易。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其转型实施时可以按照上述洋葱模型</a:t>
            </a:r>
            <a:r>
              <a:rPr kumimoji="1" lang="en-US" altLang="zh-CN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首先立足于运营优势，把提供服务的能力做好，建立一个价值底线；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然后抽出精力来建设管理平台，逐渐实现</a:t>
            </a:r>
            <a:r>
              <a:rPr kumimoji="1" lang="en-US" altLang="zh-CN" dirty="0" err="1" smtClean="0"/>
              <a:t>ToC</a:t>
            </a:r>
            <a:r>
              <a:rPr kumimoji="1" lang="zh-CN" altLang="en-US" dirty="0" smtClean="0"/>
              <a:t>化，提高效率；</a:t>
            </a:r>
            <a:endParaRPr kumimoji="1" lang="en-US" altLang="zh-CN" dirty="0" smtClean="0"/>
          </a:p>
          <a:p>
            <a:pPr marL="171450" indent="-171450">
              <a:buFontTx/>
              <a:buChar char="-"/>
            </a:pPr>
            <a:r>
              <a:rPr kumimoji="1" lang="zh-CN" altLang="en-US" dirty="0" smtClean="0"/>
              <a:t>最后，深入到组件自身专业领域，从代码、架构、运维、性能等方方面面提升专业性，建立专业壁垒。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32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逐字稿</a:t>
            </a:r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比如，作业帮的云服务运维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CloudOps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团队，就是按照洋葱模型、来实施转型的。具体的，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这个团队的服务实体就是各种云服务，分布在腾讯、阿里、百度等几家云厂商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两年前，通过各种手工的方式，对外提供机器、存储等资源，支撑了业务的快速发展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之后，我们开始建设多云管理平台，管理各种云服务的生命周期。经过一年多的发展，作业帮的多云管理平台对内提供了机器、带宽、对象存储、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等等多种能力，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CloudOps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也成功转型为公司内部的二级云服务提供商。这处在洋葱模型的第二阶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接下来，我们还会不断加强对公有云产品的学习、认知、选型、演化推动等等。争取在这个领域建立更多的专业性，达成第三阶段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当然，如果没有采用多公有云架构，直接使用云控制台提供的能力，也能迅速的提升专业性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885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en-US" altLang="zh-CN" dirty="0" smtClean="0"/>
              <a:t>###</a:t>
            </a:r>
            <a:r>
              <a:rPr kumimoji="1" lang="zh-CN" altLang="en-US" baseline="0" dirty="0" smtClean="0"/>
              <a:t> 逐字稿</a:t>
            </a:r>
            <a:endParaRPr kumimoji="1" lang="en-US" altLang="zh-CN" baseline="0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话题转回到业务运维领域。当前，在云原生体系的加持下，</a:t>
            </a:r>
            <a:r>
              <a:rPr kumimoji="1" lang="en-US" altLang="zh-CN" dirty="0" smtClean="0"/>
              <a:t>DevOps</a:t>
            </a:r>
            <a:r>
              <a:rPr kumimoji="1" lang="zh-CN" altLang="en-US" dirty="0" smtClean="0"/>
              <a:t>持续扩展边界。围绕着「应用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服务」视角，资源交付的细节被彻底屏蔽，资源调度、应用变更基本实现了自助化，向上和向左的服务注册发现、服务通信、服务观察、流量控制等服务治理手段也取得了很大的发展，应用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服务生命周期管理的很多职责、逐步从运维转移给了业务研发。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但我们也能看到，云原生</a:t>
            </a:r>
            <a:r>
              <a:rPr kumimoji="1" lang="en-US" altLang="zh-CN" dirty="0" smtClean="0"/>
              <a:t>DevOps</a:t>
            </a:r>
            <a:r>
              <a:rPr kumimoji="1" lang="zh-CN" altLang="en-US" dirty="0" smtClean="0"/>
              <a:t>的领域拼图并不完整，在「服务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应用」视角之外存在大量的能力空白，特别是向上的业务视角、部门视角、公司视角等，姑且称为**超服务视角**。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对于超服务视角，应用开发人员通常没有能力、没有动力主</a:t>
            </a:r>
            <a:r>
              <a:rPr kumimoji="1" lang="en-US" altLang="zh-CN" dirty="0" smtClean="0"/>
              <a:t>R</a:t>
            </a:r>
            <a:r>
              <a:rPr kumimoji="1" lang="zh-CN" altLang="en-US" dirty="0" smtClean="0"/>
              <a:t>；部门主管或架构师可以照顾到本部门，但受限于岗位职责、很难扩展到全局。反观，超服务视角是传统业务运维的老战场，具备无与伦比的体验、理解和认知优势。</a:t>
            </a:r>
            <a:endParaRPr kumimoji="1" lang="en-US" altLang="zh-CN" dirty="0" smtClean="0"/>
          </a:p>
          <a:p>
            <a:pPr marL="0" indent="0">
              <a:buFontTx/>
              <a:buNone/>
            </a:pPr>
            <a:endParaRPr kumimoji="1" lang="en-US" altLang="zh-CN" dirty="0" smtClean="0"/>
          </a:p>
          <a:p>
            <a:pPr marL="0" indent="0">
              <a:buFontTx/>
              <a:buNone/>
            </a:pPr>
            <a:r>
              <a:rPr kumimoji="1" lang="zh-CN" altLang="en-US" dirty="0" smtClean="0"/>
              <a:t>这样，业务运维**主导超服务视角建设、提供运维即服务</a:t>
            </a:r>
            <a:r>
              <a:rPr kumimoji="1" lang="en-US" altLang="zh-CN" dirty="0" err="1" smtClean="0"/>
              <a:t>OPaS</a:t>
            </a:r>
            <a:r>
              <a:rPr kumimoji="1" lang="en-US" altLang="zh-CN" dirty="0" smtClean="0"/>
              <a:t>** </a:t>
            </a:r>
            <a:r>
              <a:rPr kumimoji="1" lang="zh-CN" altLang="en-US" dirty="0" smtClean="0"/>
              <a:t>的能力，既能发挥传统运维的经验优势，又能添补云原生工具领域的空白、借势转型，会是一个双赢的选择。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CAA737-30A4-42E3-AE54-B00F701D218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18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ïšḻîḓé">
            <a:extLst>
              <a:ext uri="{FF2B5EF4-FFF2-40B4-BE49-F238E27FC236}">
                <a16:creationId xmlns="" xmlns:a16="http://schemas.microsoft.com/office/drawing/2014/main" id="{2C877E07-FDB5-4539-9489-640D395AD87E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588" y="794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îṩḷiďè">
            <a:extLst>
              <a:ext uri="{FF2B5EF4-FFF2-40B4-BE49-F238E27FC236}">
                <a16:creationId xmlns="" xmlns:a16="http://schemas.microsoft.com/office/drawing/2014/main" id="{8B915085-CE5B-447C-B892-F0233548E8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8" y="-794"/>
            <a:ext cx="12188825" cy="6858000"/>
          </a:xfrm>
          <a:prstGeom prst="rect">
            <a:avLst/>
          </a:prstGeom>
          <a:solidFill>
            <a:srgbClr val="47C6A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i$ḻiḑè">
            <a:extLst>
              <a:ext uri="{FF2B5EF4-FFF2-40B4-BE49-F238E27FC236}">
                <a16:creationId xmlns="" xmlns:a16="http://schemas.microsoft.com/office/drawing/2014/main" id="{5569CBE4-02B3-451D-80CB-C1822977B6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706938" y="2396331"/>
            <a:ext cx="7483475" cy="4041775"/>
          </a:xfrm>
          <a:custGeom>
            <a:avLst/>
            <a:gdLst>
              <a:gd name="T0" fmla="*/ 3766 w 4715"/>
              <a:gd name="T1" fmla="*/ 63 h 2546"/>
              <a:gd name="T2" fmla="*/ 3698 w 4715"/>
              <a:gd name="T3" fmla="*/ 92 h 2546"/>
              <a:gd name="T4" fmla="*/ 3794 w 4715"/>
              <a:gd name="T5" fmla="*/ 93 h 2546"/>
              <a:gd name="T6" fmla="*/ 3766 w 4715"/>
              <a:gd name="T7" fmla="*/ 63 h 2546"/>
              <a:gd name="T8" fmla="*/ 4048 w 4715"/>
              <a:gd name="T9" fmla="*/ 0 h 2546"/>
              <a:gd name="T10" fmla="*/ 3904 w 4715"/>
              <a:gd name="T11" fmla="*/ 22 h 2546"/>
              <a:gd name="T12" fmla="*/ 3918 w 4715"/>
              <a:gd name="T13" fmla="*/ 43 h 2546"/>
              <a:gd name="T14" fmla="*/ 3937 w 4715"/>
              <a:gd name="T15" fmla="*/ 121 h 2546"/>
              <a:gd name="T16" fmla="*/ 3929 w 4715"/>
              <a:gd name="T17" fmla="*/ 190 h 2546"/>
              <a:gd name="T18" fmla="*/ 3984 w 4715"/>
              <a:gd name="T19" fmla="*/ 190 h 2546"/>
              <a:gd name="T20" fmla="*/ 3984 w 4715"/>
              <a:gd name="T21" fmla="*/ 554 h 2546"/>
              <a:gd name="T22" fmla="*/ 3983 w 4715"/>
              <a:gd name="T23" fmla="*/ 554 h 2546"/>
              <a:gd name="T24" fmla="*/ 3660 w 4715"/>
              <a:gd name="T25" fmla="*/ 554 h 2546"/>
              <a:gd name="T26" fmla="*/ 3660 w 4715"/>
              <a:gd name="T27" fmla="*/ 190 h 2546"/>
              <a:gd name="T28" fmla="*/ 3741 w 4715"/>
              <a:gd name="T29" fmla="*/ 190 h 2546"/>
              <a:gd name="T30" fmla="*/ 3552 w 4715"/>
              <a:gd name="T31" fmla="*/ 174 h 2546"/>
              <a:gd name="T32" fmla="*/ 3194 w 4715"/>
              <a:gd name="T33" fmla="*/ 554 h 2546"/>
              <a:gd name="T34" fmla="*/ 4136 w 4715"/>
              <a:gd name="T35" fmla="*/ 554 h 2546"/>
              <a:gd name="T36" fmla="*/ 4136 w 4715"/>
              <a:gd name="T37" fmla="*/ 589 h 2546"/>
              <a:gd name="T38" fmla="*/ 3174 w 4715"/>
              <a:gd name="T39" fmla="*/ 589 h 2546"/>
              <a:gd name="T40" fmla="*/ 3101 w 4715"/>
              <a:gd name="T41" fmla="*/ 759 h 2546"/>
              <a:gd name="T42" fmla="*/ 1813 w 4715"/>
              <a:gd name="T43" fmla="*/ 1673 h 2546"/>
              <a:gd name="T44" fmla="*/ 1530 w 4715"/>
              <a:gd name="T45" fmla="*/ 1660 h 2546"/>
              <a:gd name="T46" fmla="*/ 1327 w 4715"/>
              <a:gd name="T47" fmla="*/ 1651 h 2546"/>
              <a:gd name="T48" fmla="*/ 0 w 4715"/>
              <a:gd name="T49" fmla="*/ 2546 h 2546"/>
              <a:gd name="T50" fmla="*/ 4715 w 4715"/>
              <a:gd name="T51" fmla="*/ 2546 h 2546"/>
              <a:gd name="T52" fmla="*/ 4715 w 4715"/>
              <a:gd name="T53" fmla="*/ 168 h 2546"/>
              <a:gd name="T54" fmla="*/ 4398 w 4715"/>
              <a:gd name="T55" fmla="*/ 35 h 2546"/>
              <a:gd name="T56" fmla="*/ 4230 w 4715"/>
              <a:gd name="T57" fmla="*/ 140 h 2546"/>
              <a:gd name="T58" fmla="*/ 4048 w 4715"/>
              <a:gd name="T59" fmla="*/ 0 h 2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715" h="2546">
                <a:moveTo>
                  <a:pt x="3766" y="63"/>
                </a:moveTo>
                <a:cubicBezTo>
                  <a:pt x="3743" y="72"/>
                  <a:pt x="3720" y="81"/>
                  <a:pt x="3698" y="92"/>
                </a:cubicBezTo>
                <a:cubicBezTo>
                  <a:pt x="3794" y="93"/>
                  <a:pt x="3794" y="93"/>
                  <a:pt x="3794" y="93"/>
                </a:cubicBezTo>
                <a:cubicBezTo>
                  <a:pt x="3766" y="63"/>
                  <a:pt x="3766" y="63"/>
                  <a:pt x="3766" y="63"/>
                </a:cubicBezTo>
                <a:moveTo>
                  <a:pt x="4048" y="0"/>
                </a:moveTo>
                <a:cubicBezTo>
                  <a:pt x="3999" y="4"/>
                  <a:pt x="3951" y="11"/>
                  <a:pt x="3904" y="22"/>
                </a:cubicBezTo>
                <a:cubicBezTo>
                  <a:pt x="3918" y="43"/>
                  <a:pt x="3918" y="43"/>
                  <a:pt x="3918" y="43"/>
                </a:cubicBezTo>
                <a:cubicBezTo>
                  <a:pt x="3934" y="66"/>
                  <a:pt x="3940" y="94"/>
                  <a:pt x="3937" y="121"/>
                </a:cubicBezTo>
                <a:cubicBezTo>
                  <a:pt x="3929" y="190"/>
                  <a:pt x="3929" y="190"/>
                  <a:pt x="3929" y="190"/>
                </a:cubicBezTo>
                <a:cubicBezTo>
                  <a:pt x="3984" y="190"/>
                  <a:pt x="3984" y="190"/>
                  <a:pt x="3984" y="190"/>
                </a:cubicBezTo>
                <a:cubicBezTo>
                  <a:pt x="3984" y="554"/>
                  <a:pt x="3984" y="554"/>
                  <a:pt x="3984" y="554"/>
                </a:cubicBezTo>
                <a:cubicBezTo>
                  <a:pt x="3983" y="554"/>
                  <a:pt x="3983" y="554"/>
                  <a:pt x="3983" y="554"/>
                </a:cubicBezTo>
                <a:cubicBezTo>
                  <a:pt x="3660" y="554"/>
                  <a:pt x="3660" y="554"/>
                  <a:pt x="3660" y="554"/>
                </a:cubicBezTo>
                <a:cubicBezTo>
                  <a:pt x="3660" y="190"/>
                  <a:pt x="3660" y="190"/>
                  <a:pt x="3660" y="190"/>
                </a:cubicBezTo>
                <a:cubicBezTo>
                  <a:pt x="3741" y="190"/>
                  <a:pt x="3741" y="190"/>
                  <a:pt x="3741" y="190"/>
                </a:cubicBezTo>
                <a:cubicBezTo>
                  <a:pt x="3552" y="174"/>
                  <a:pt x="3552" y="174"/>
                  <a:pt x="3552" y="174"/>
                </a:cubicBezTo>
                <a:cubicBezTo>
                  <a:pt x="3401" y="275"/>
                  <a:pt x="3278" y="410"/>
                  <a:pt x="3194" y="554"/>
                </a:cubicBezTo>
                <a:cubicBezTo>
                  <a:pt x="4136" y="554"/>
                  <a:pt x="4136" y="554"/>
                  <a:pt x="4136" y="554"/>
                </a:cubicBezTo>
                <a:cubicBezTo>
                  <a:pt x="4136" y="589"/>
                  <a:pt x="4136" y="589"/>
                  <a:pt x="4136" y="589"/>
                </a:cubicBezTo>
                <a:cubicBezTo>
                  <a:pt x="3174" y="589"/>
                  <a:pt x="3174" y="589"/>
                  <a:pt x="3174" y="589"/>
                </a:cubicBezTo>
                <a:cubicBezTo>
                  <a:pt x="3144" y="645"/>
                  <a:pt x="3119" y="702"/>
                  <a:pt x="3101" y="759"/>
                </a:cubicBezTo>
                <a:cubicBezTo>
                  <a:pt x="2953" y="1221"/>
                  <a:pt x="2719" y="1673"/>
                  <a:pt x="1813" y="1673"/>
                </a:cubicBezTo>
                <a:cubicBezTo>
                  <a:pt x="1725" y="1673"/>
                  <a:pt x="1631" y="1669"/>
                  <a:pt x="1530" y="1660"/>
                </a:cubicBezTo>
                <a:cubicBezTo>
                  <a:pt x="1460" y="1654"/>
                  <a:pt x="1392" y="1651"/>
                  <a:pt x="1327" y="1651"/>
                </a:cubicBezTo>
                <a:cubicBezTo>
                  <a:pt x="412" y="1651"/>
                  <a:pt x="0" y="2233"/>
                  <a:pt x="0" y="2546"/>
                </a:cubicBezTo>
                <a:cubicBezTo>
                  <a:pt x="4715" y="2546"/>
                  <a:pt x="4715" y="2546"/>
                  <a:pt x="4715" y="2546"/>
                </a:cubicBezTo>
                <a:cubicBezTo>
                  <a:pt x="4715" y="168"/>
                  <a:pt x="4715" y="168"/>
                  <a:pt x="4715" y="168"/>
                </a:cubicBezTo>
                <a:cubicBezTo>
                  <a:pt x="4607" y="106"/>
                  <a:pt x="4501" y="63"/>
                  <a:pt x="4398" y="35"/>
                </a:cubicBezTo>
                <a:cubicBezTo>
                  <a:pt x="4368" y="97"/>
                  <a:pt x="4304" y="140"/>
                  <a:pt x="4230" y="140"/>
                </a:cubicBezTo>
                <a:cubicBezTo>
                  <a:pt x="4143" y="140"/>
                  <a:pt x="4070" y="81"/>
                  <a:pt x="4048" y="0"/>
                </a:cubicBezTo>
              </a:path>
            </a:pathLst>
          </a:custGeom>
          <a:solidFill>
            <a:srgbClr val="47C6A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0A42FE52-8898-4C9D-BFFB-9A1BF27349EF}"/>
              </a:ext>
            </a:extLst>
          </p:cNvPr>
          <p:cNvGrpSpPr/>
          <p:nvPr userDrawn="1"/>
        </p:nvGrpSpPr>
        <p:grpSpPr>
          <a:xfrm>
            <a:off x="6172201" y="1186656"/>
            <a:ext cx="5546725" cy="5084763"/>
            <a:chOff x="6172201" y="1129506"/>
            <a:chExt cx="5546725" cy="5084763"/>
          </a:xfrm>
        </p:grpSpPr>
        <p:sp>
          <p:nvSpPr>
            <p:cNvPr id="13" name="iṧļíḓè">
              <a:extLst>
                <a:ext uri="{FF2B5EF4-FFF2-40B4-BE49-F238E27FC236}">
                  <a16:creationId xmlns="" xmlns:a16="http://schemas.microsoft.com/office/drawing/2014/main" id="{1C53C045-521F-4CA3-A7ED-A5FAA7427C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88338" y="2367756"/>
              <a:ext cx="92075" cy="53975"/>
            </a:xfrm>
            <a:custGeom>
              <a:avLst/>
              <a:gdLst>
                <a:gd name="T0" fmla="*/ 58 w 58"/>
                <a:gd name="T1" fmla="*/ 32 h 34"/>
                <a:gd name="T2" fmla="*/ 0 w 58"/>
                <a:gd name="T3" fmla="*/ 0 h 34"/>
                <a:gd name="T4" fmla="*/ 0 w 58"/>
                <a:gd name="T5" fmla="*/ 0 h 34"/>
                <a:gd name="T6" fmla="*/ 0 w 58"/>
                <a:gd name="T7" fmla="*/ 2 h 34"/>
                <a:gd name="T8" fmla="*/ 0 w 58"/>
                <a:gd name="T9" fmla="*/ 2 h 34"/>
                <a:gd name="T10" fmla="*/ 41 w 58"/>
                <a:gd name="T11" fmla="*/ 18 h 34"/>
                <a:gd name="T12" fmla="*/ 52 w 58"/>
                <a:gd name="T13" fmla="*/ 29 h 34"/>
                <a:gd name="T14" fmla="*/ 55 w 58"/>
                <a:gd name="T15" fmla="*/ 32 h 34"/>
                <a:gd name="T16" fmla="*/ 56 w 58"/>
                <a:gd name="T17" fmla="*/ 34 h 34"/>
                <a:gd name="T18" fmla="*/ 58 w 58"/>
                <a:gd name="T19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34">
                  <a:moveTo>
                    <a:pt x="58" y="32"/>
                  </a:moveTo>
                  <a:cubicBezTo>
                    <a:pt x="58" y="32"/>
                    <a:pt x="3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7" y="2"/>
                    <a:pt x="31" y="10"/>
                    <a:pt x="41" y="18"/>
                  </a:cubicBezTo>
                  <a:cubicBezTo>
                    <a:pt x="45" y="22"/>
                    <a:pt x="49" y="26"/>
                    <a:pt x="52" y="29"/>
                  </a:cubicBezTo>
                  <a:cubicBezTo>
                    <a:pt x="53" y="30"/>
                    <a:pt x="55" y="31"/>
                    <a:pt x="55" y="32"/>
                  </a:cubicBezTo>
                  <a:cubicBezTo>
                    <a:pt x="56" y="33"/>
                    <a:pt x="56" y="34"/>
                    <a:pt x="56" y="34"/>
                  </a:cubicBezTo>
                  <a:cubicBezTo>
                    <a:pt x="58" y="32"/>
                    <a:pt x="58" y="32"/>
                    <a:pt x="58" y="32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îŝlídé">
              <a:extLst>
                <a:ext uri="{FF2B5EF4-FFF2-40B4-BE49-F238E27FC236}">
                  <a16:creationId xmlns="" xmlns:a16="http://schemas.microsoft.com/office/drawing/2014/main" id="{3ACFB364-5626-43E6-8169-B21591721F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45426" y="2356644"/>
              <a:ext cx="415925" cy="446088"/>
            </a:xfrm>
            <a:custGeom>
              <a:avLst/>
              <a:gdLst>
                <a:gd name="T0" fmla="*/ 0 w 262"/>
                <a:gd name="T1" fmla="*/ 204 h 281"/>
                <a:gd name="T2" fmla="*/ 95 w 262"/>
                <a:gd name="T3" fmla="*/ 281 h 281"/>
                <a:gd name="T4" fmla="*/ 262 w 262"/>
                <a:gd name="T5" fmla="*/ 77 h 281"/>
                <a:gd name="T6" fmla="*/ 167 w 262"/>
                <a:gd name="T7" fmla="*/ 0 h 281"/>
                <a:gd name="T8" fmla="*/ 0 w 262"/>
                <a:gd name="T9" fmla="*/ 20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81">
                  <a:moveTo>
                    <a:pt x="0" y="204"/>
                  </a:moveTo>
                  <a:lnTo>
                    <a:pt x="95" y="281"/>
                  </a:lnTo>
                  <a:lnTo>
                    <a:pt x="262" y="77"/>
                  </a:lnTo>
                  <a:lnTo>
                    <a:pt x="167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F9C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ï$lîḑe">
              <a:extLst>
                <a:ext uri="{FF2B5EF4-FFF2-40B4-BE49-F238E27FC236}">
                  <a16:creationId xmlns="" xmlns:a16="http://schemas.microsoft.com/office/drawing/2014/main" id="{A1596E5A-CBD8-4680-BEF5-2D970C0055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45426" y="2356644"/>
              <a:ext cx="415925" cy="446088"/>
            </a:xfrm>
            <a:custGeom>
              <a:avLst/>
              <a:gdLst>
                <a:gd name="T0" fmla="*/ 0 w 262"/>
                <a:gd name="T1" fmla="*/ 204 h 281"/>
                <a:gd name="T2" fmla="*/ 95 w 262"/>
                <a:gd name="T3" fmla="*/ 281 h 281"/>
                <a:gd name="T4" fmla="*/ 262 w 262"/>
                <a:gd name="T5" fmla="*/ 77 h 281"/>
                <a:gd name="T6" fmla="*/ 167 w 262"/>
                <a:gd name="T7" fmla="*/ 0 h 281"/>
                <a:gd name="T8" fmla="*/ 0 w 262"/>
                <a:gd name="T9" fmla="*/ 20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281">
                  <a:moveTo>
                    <a:pt x="0" y="204"/>
                  </a:moveTo>
                  <a:lnTo>
                    <a:pt x="95" y="281"/>
                  </a:lnTo>
                  <a:lnTo>
                    <a:pt x="262" y="77"/>
                  </a:lnTo>
                  <a:lnTo>
                    <a:pt x="167" y="0"/>
                  </a:lnTo>
                  <a:lnTo>
                    <a:pt x="0" y="2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íṣḻídè">
              <a:extLst>
                <a:ext uri="{FF2B5EF4-FFF2-40B4-BE49-F238E27FC236}">
                  <a16:creationId xmlns="" xmlns:a16="http://schemas.microsoft.com/office/drawing/2014/main" id="{009BB093-42A1-4E49-BA97-35E1076ADB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15288" y="2505869"/>
              <a:ext cx="107950" cy="192088"/>
            </a:xfrm>
            <a:custGeom>
              <a:avLst/>
              <a:gdLst>
                <a:gd name="T0" fmla="*/ 0 w 68"/>
                <a:gd name="T1" fmla="*/ 0 h 121"/>
                <a:gd name="T2" fmla="*/ 17 w 68"/>
                <a:gd name="T3" fmla="*/ 69 h 121"/>
                <a:gd name="T4" fmla="*/ 33 w 68"/>
                <a:gd name="T5" fmla="*/ 109 h 121"/>
                <a:gd name="T6" fmla="*/ 42 w 68"/>
                <a:gd name="T7" fmla="*/ 121 h 121"/>
                <a:gd name="T8" fmla="*/ 68 w 68"/>
                <a:gd name="T9" fmla="*/ 89 h 121"/>
                <a:gd name="T10" fmla="*/ 17 w 68"/>
                <a:gd name="T11" fmla="*/ 33 h 121"/>
                <a:gd name="T12" fmla="*/ 8 w 68"/>
                <a:gd name="T13" fmla="*/ 4 h 121"/>
                <a:gd name="T14" fmla="*/ 10 w 68"/>
                <a:gd name="T15" fmla="*/ 14 h 121"/>
                <a:gd name="T16" fmla="*/ 0 w 68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121">
                  <a:moveTo>
                    <a:pt x="0" y="0"/>
                  </a:moveTo>
                  <a:cubicBezTo>
                    <a:pt x="5" y="18"/>
                    <a:pt x="12" y="50"/>
                    <a:pt x="17" y="69"/>
                  </a:cubicBezTo>
                  <a:cubicBezTo>
                    <a:pt x="21" y="83"/>
                    <a:pt x="26" y="97"/>
                    <a:pt x="33" y="109"/>
                  </a:cubicBezTo>
                  <a:cubicBezTo>
                    <a:pt x="36" y="114"/>
                    <a:pt x="39" y="118"/>
                    <a:pt x="42" y="121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45" y="79"/>
                    <a:pt x="26" y="59"/>
                    <a:pt x="17" y="3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8" y="10"/>
                    <a:pt x="0" y="0"/>
                  </a:cubicBezTo>
                </a:path>
              </a:pathLst>
            </a:custGeom>
            <a:solidFill>
              <a:srgbClr val="F39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ïṣḻíḑe">
              <a:extLst>
                <a:ext uri="{FF2B5EF4-FFF2-40B4-BE49-F238E27FC236}">
                  <a16:creationId xmlns="" xmlns:a16="http://schemas.microsoft.com/office/drawing/2014/main" id="{60951A66-32CB-45A1-8DE3-79B5DB9E05A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254876" y="4756944"/>
              <a:ext cx="876300" cy="42863"/>
            </a:xfrm>
            <a:prstGeom prst="rect">
              <a:avLst/>
            </a:prstGeom>
            <a:solidFill>
              <a:srgbClr val="0C0B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iṥliḓê">
              <a:extLst>
                <a:ext uri="{FF2B5EF4-FFF2-40B4-BE49-F238E27FC236}">
                  <a16:creationId xmlns="" xmlns:a16="http://schemas.microsoft.com/office/drawing/2014/main" id="{A164D976-1127-41FE-AEAD-6E17CE2489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88251" y="4485481"/>
              <a:ext cx="312738" cy="223838"/>
            </a:xfrm>
            <a:custGeom>
              <a:avLst/>
              <a:gdLst>
                <a:gd name="T0" fmla="*/ 32 w 197"/>
                <a:gd name="T1" fmla="*/ 0 h 141"/>
                <a:gd name="T2" fmla="*/ 197 w 197"/>
                <a:gd name="T3" fmla="*/ 46 h 141"/>
                <a:gd name="T4" fmla="*/ 166 w 197"/>
                <a:gd name="T5" fmla="*/ 141 h 141"/>
                <a:gd name="T6" fmla="*/ 0 w 197"/>
                <a:gd name="T7" fmla="*/ 105 h 141"/>
                <a:gd name="T8" fmla="*/ 32 w 197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41">
                  <a:moveTo>
                    <a:pt x="32" y="0"/>
                  </a:moveTo>
                  <a:lnTo>
                    <a:pt x="197" y="46"/>
                  </a:lnTo>
                  <a:lnTo>
                    <a:pt x="166" y="141"/>
                  </a:lnTo>
                  <a:lnTo>
                    <a:pt x="0" y="105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9C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íṣlíďe">
              <a:extLst>
                <a:ext uri="{FF2B5EF4-FFF2-40B4-BE49-F238E27FC236}">
                  <a16:creationId xmlns="" xmlns:a16="http://schemas.microsoft.com/office/drawing/2014/main" id="{18B09431-B6B7-487B-A25B-C01759C2B5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88251" y="4485481"/>
              <a:ext cx="312738" cy="223838"/>
            </a:xfrm>
            <a:custGeom>
              <a:avLst/>
              <a:gdLst>
                <a:gd name="T0" fmla="*/ 32 w 197"/>
                <a:gd name="T1" fmla="*/ 0 h 141"/>
                <a:gd name="T2" fmla="*/ 197 w 197"/>
                <a:gd name="T3" fmla="*/ 46 h 141"/>
                <a:gd name="T4" fmla="*/ 166 w 197"/>
                <a:gd name="T5" fmla="*/ 141 h 141"/>
                <a:gd name="T6" fmla="*/ 0 w 197"/>
                <a:gd name="T7" fmla="*/ 105 h 141"/>
                <a:gd name="T8" fmla="*/ 32 w 197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141">
                  <a:moveTo>
                    <a:pt x="32" y="0"/>
                  </a:moveTo>
                  <a:lnTo>
                    <a:pt x="197" y="46"/>
                  </a:lnTo>
                  <a:lnTo>
                    <a:pt x="166" y="141"/>
                  </a:lnTo>
                  <a:lnTo>
                    <a:pt x="0" y="105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í$ľïḍé">
              <a:extLst>
                <a:ext uri="{FF2B5EF4-FFF2-40B4-BE49-F238E27FC236}">
                  <a16:creationId xmlns="" xmlns:a16="http://schemas.microsoft.com/office/drawing/2014/main" id="{FE1BCA9F-7F95-4561-8DEF-4973A4BEC0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00976" y="4529931"/>
              <a:ext cx="307975" cy="285750"/>
            </a:xfrm>
            <a:custGeom>
              <a:avLst/>
              <a:gdLst>
                <a:gd name="T0" fmla="*/ 33 w 194"/>
                <a:gd name="T1" fmla="*/ 0 h 180"/>
                <a:gd name="T2" fmla="*/ 0 w 194"/>
                <a:gd name="T3" fmla="*/ 120 h 180"/>
                <a:gd name="T4" fmla="*/ 162 w 194"/>
                <a:gd name="T5" fmla="*/ 180 h 180"/>
                <a:gd name="T6" fmla="*/ 194 w 194"/>
                <a:gd name="T7" fmla="*/ 20 h 180"/>
                <a:gd name="T8" fmla="*/ 33 w 194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80">
                  <a:moveTo>
                    <a:pt x="33" y="0"/>
                  </a:moveTo>
                  <a:cubicBezTo>
                    <a:pt x="33" y="0"/>
                    <a:pt x="44" y="77"/>
                    <a:pt x="0" y="120"/>
                  </a:cubicBezTo>
                  <a:cubicBezTo>
                    <a:pt x="162" y="180"/>
                    <a:pt x="162" y="180"/>
                    <a:pt x="162" y="180"/>
                  </a:cubicBezTo>
                  <a:cubicBezTo>
                    <a:pt x="194" y="20"/>
                    <a:pt x="194" y="20"/>
                    <a:pt x="194" y="20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CE6C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íṡļïḓê">
              <a:extLst>
                <a:ext uri="{FF2B5EF4-FFF2-40B4-BE49-F238E27FC236}">
                  <a16:creationId xmlns="" xmlns:a16="http://schemas.microsoft.com/office/drawing/2014/main" id="{54A8D795-5C28-4E9B-A599-4F16BFF791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78738" y="4499769"/>
              <a:ext cx="34925" cy="179388"/>
            </a:xfrm>
            <a:custGeom>
              <a:avLst/>
              <a:gdLst>
                <a:gd name="T0" fmla="*/ 0 w 22"/>
                <a:gd name="T1" fmla="*/ 108 h 113"/>
                <a:gd name="T2" fmla="*/ 0 w 22"/>
                <a:gd name="T3" fmla="*/ 108 h 113"/>
                <a:gd name="T4" fmla="*/ 19 w 22"/>
                <a:gd name="T5" fmla="*/ 113 h 113"/>
                <a:gd name="T6" fmla="*/ 0 w 22"/>
                <a:gd name="T7" fmla="*/ 108 h 113"/>
                <a:gd name="T8" fmla="*/ 6 w 22"/>
                <a:gd name="T9" fmla="*/ 0 h 113"/>
                <a:gd name="T10" fmla="*/ 6 w 22"/>
                <a:gd name="T11" fmla="*/ 0 h 113"/>
                <a:gd name="T12" fmla="*/ 22 w 22"/>
                <a:gd name="T13" fmla="*/ 4 h 113"/>
                <a:gd name="T14" fmla="*/ 6 w 22"/>
                <a:gd name="T1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13">
                  <a:moveTo>
                    <a:pt x="0" y="108"/>
                  </a:moveTo>
                  <a:lnTo>
                    <a:pt x="0" y="108"/>
                  </a:lnTo>
                  <a:lnTo>
                    <a:pt x="19" y="113"/>
                  </a:lnTo>
                  <a:lnTo>
                    <a:pt x="0" y="108"/>
                  </a:lnTo>
                  <a:close/>
                  <a:moveTo>
                    <a:pt x="6" y="0"/>
                  </a:moveTo>
                  <a:lnTo>
                    <a:pt x="6" y="0"/>
                  </a:lnTo>
                  <a:lnTo>
                    <a:pt x="22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EFB7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îŝḷiḑe">
              <a:extLst>
                <a:ext uri="{FF2B5EF4-FFF2-40B4-BE49-F238E27FC236}">
                  <a16:creationId xmlns="" xmlns:a16="http://schemas.microsoft.com/office/drawing/2014/main" id="{9488C362-3A1B-4298-A484-601B293C92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78738" y="4499769"/>
              <a:ext cx="34925" cy="179388"/>
            </a:xfrm>
            <a:custGeom>
              <a:avLst/>
              <a:gdLst>
                <a:gd name="T0" fmla="*/ 0 w 22"/>
                <a:gd name="T1" fmla="*/ 108 h 113"/>
                <a:gd name="T2" fmla="*/ 0 w 22"/>
                <a:gd name="T3" fmla="*/ 108 h 113"/>
                <a:gd name="T4" fmla="*/ 19 w 22"/>
                <a:gd name="T5" fmla="*/ 113 h 113"/>
                <a:gd name="T6" fmla="*/ 0 w 22"/>
                <a:gd name="T7" fmla="*/ 108 h 113"/>
                <a:gd name="T8" fmla="*/ 6 w 22"/>
                <a:gd name="T9" fmla="*/ 0 h 113"/>
                <a:gd name="T10" fmla="*/ 6 w 22"/>
                <a:gd name="T11" fmla="*/ 0 h 113"/>
                <a:gd name="T12" fmla="*/ 22 w 22"/>
                <a:gd name="T13" fmla="*/ 4 h 113"/>
                <a:gd name="T14" fmla="*/ 6 w 22"/>
                <a:gd name="T1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113">
                  <a:moveTo>
                    <a:pt x="0" y="108"/>
                  </a:moveTo>
                  <a:lnTo>
                    <a:pt x="0" y="108"/>
                  </a:lnTo>
                  <a:lnTo>
                    <a:pt x="19" y="113"/>
                  </a:lnTo>
                  <a:lnTo>
                    <a:pt x="0" y="108"/>
                  </a:lnTo>
                  <a:moveTo>
                    <a:pt x="6" y="0"/>
                  </a:moveTo>
                  <a:lnTo>
                    <a:pt x="6" y="0"/>
                  </a:lnTo>
                  <a:lnTo>
                    <a:pt x="22" y="4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î$lidé">
              <a:extLst>
                <a:ext uri="{FF2B5EF4-FFF2-40B4-BE49-F238E27FC236}">
                  <a16:creationId xmlns="" xmlns:a16="http://schemas.microsoft.com/office/drawing/2014/main" id="{D84D0B49-44B7-415D-A189-4E247C0187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78738" y="4499769"/>
              <a:ext cx="117475" cy="187325"/>
            </a:xfrm>
            <a:custGeom>
              <a:avLst/>
              <a:gdLst>
                <a:gd name="T0" fmla="*/ 6 w 74"/>
                <a:gd name="T1" fmla="*/ 0 h 118"/>
                <a:gd name="T2" fmla="*/ 0 w 74"/>
                <a:gd name="T3" fmla="*/ 108 h 118"/>
                <a:gd name="T4" fmla="*/ 19 w 74"/>
                <a:gd name="T5" fmla="*/ 113 h 118"/>
                <a:gd name="T6" fmla="*/ 47 w 74"/>
                <a:gd name="T7" fmla="*/ 118 h 118"/>
                <a:gd name="T8" fmla="*/ 61 w 74"/>
                <a:gd name="T9" fmla="*/ 16 h 118"/>
                <a:gd name="T10" fmla="*/ 22 w 74"/>
                <a:gd name="T11" fmla="*/ 4 h 118"/>
                <a:gd name="T12" fmla="*/ 6 w 74"/>
                <a:gd name="T1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18">
                  <a:moveTo>
                    <a:pt x="6" y="0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47" y="118"/>
                    <a:pt x="47" y="118"/>
                    <a:pt x="47" y="118"/>
                  </a:cubicBezTo>
                  <a:cubicBezTo>
                    <a:pt x="74" y="62"/>
                    <a:pt x="61" y="16"/>
                    <a:pt x="61" y="16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F39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íṥļíḋê">
              <a:extLst>
                <a:ext uri="{FF2B5EF4-FFF2-40B4-BE49-F238E27FC236}">
                  <a16:creationId xmlns="" xmlns:a16="http://schemas.microsoft.com/office/drawing/2014/main" id="{0121B7E1-03C5-400F-A7DD-6BA725839C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9076" y="5457031"/>
              <a:ext cx="285750" cy="396875"/>
            </a:xfrm>
            <a:custGeom>
              <a:avLst/>
              <a:gdLst>
                <a:gd name="T0" fmla="*/ 61 w 180"/>
                <a:gd name="T1" fmla="*/ 0 h 250"/>
                <a:gd name="T2" fmla="*/ 0 w 180"/>
                <a:gd name="T3" fmla="*/ 219 h 250"/>
                <a:gd name="T4" fmla="*/ 63 w 180"/>
                <a:gd name="T5" fmla="*/ 250 h 250"/>
                <a:gd name="T6" fmla="*/ 180 w 180"/>
                <a:gd name="T7" fmla="*/ 35 h 250"/>
                <a:gd name="T8" fmla="*/ 61 w 180"/>
                <a:gd name="T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250">
                  <a:moveTo>
                    <a:pt x="61" y="0"/>
                  </a:moveTo>
                  <a:lnTo>
                    <a:pt x="0" y="219"/>
                  </a:lnTo>
                  <a:lnTo>
                    <a:pt x="63" y="250"/>
                  </a:lnTo>
                  <a:lnTo>
                    <a:pt x="180" y="35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9C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ïSḷïḓê">
              <a:extLst>
                <a:ext uri="{FF2B5EF4-FFF2-40B4-BE49-F238E27FC236}">
                  <a16:creationId xmlns="" xmlns:a16="http://schemas.microsoft.com/office/drawing/2014/main" id="{50951955-91D2-4499-A441-3FE2BC95E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89776" y="4375944"/>
              <a:ext cx="261938" cy="1600200"/>
            </a:xfrm>
            <a:custGeom>
              <a:avLst/>
              <a:gdLst>
                <a:gd name="T0" fmla="*/ 127 w 165"/>
                <a:gd name="T1" fmla="*/ 4 h 1008"/>
                <a:gd name="T2" fmla="*/ 0 w 165"/>
                <a:gd name="T3" fmla="*/ 1008 h 1008"/>
                <a:gd name="T4" fmla="*/ 14 w 165"/>
                <a:gd name="T5" fmla="*/ 1008 h 1008"/>
                <a:gd name="T6" fmla="*/ 165 w 165"/>
                <a:gd name="T7" fmla="*/ 1 h 1008"/>
                <a:gd name="T8" fmla="*/ 127 w 165"/>
                <a:gd name="T9" fmla="*/ 4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008">
                  <a:moveTo>
                    <a:pt x="127" y="4"/>
                  </a:moveTo>
                  <a:cubicBezTo>
                    <a:pt x="0" y="1008"/>
                    <a:pt x="0" y="1008"/>
                    <a:pt x="0" y="1008"/>
                  </a:cubicBezTo>
                  <a:cubicBezTo>
                    <a:pt x="14" y="1008"/>
                    <a:pt x="14" y="1008"/>
                    <a:pt x="14" y="1008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5" y="1"/>
                    <a:pt x="130" y="0"/>
                    <a:pt x="127" y="4"/>
                  </a:cubicBezTo>
                  <a:close/>
                </a:path>
              </a:pathLst>
            </a:custGeom>
            <a:solidFill>
              <a:srgbClr val="0C0B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iš1iḋe">
              <a:extLst>
                <a:ext uri="{FF2B5EF4-FFF2-40B4-BE49-F238E27FC236}">
                  <a16:creationId xmlns="" xmlns:a16="http://schemas.microsoft.com/office/drawing/2014/main" id="{7E8D8382-6069-4BEB-BFBE-2294F797B1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40688" y="4375944"/>
              <a:ext cx="261938" cy="1600200"/>
            </a:xfrm>
            <a:custGeom>
              <a:avLst/>
              <a:gdLst>
                <a:gd name="T0" fmla="*/ 39 w 165"/>
                <a:gd name="T1" fmla="*/ 4 h 1008"/>
                <a:gd name="T2" fmla="*/ 165 w 165"/>
                <a:gd name="T3" fmla="*/ 1008 h 1008"/>
                <a:gd name="T4" fmla="*/ 151 w 165"/>
                <a:gd name="T5" fmla="*/ 1008 h 1008"/>
                <a:gd name="T6" fmla="*/ 0 w 165"/>
                <a:gd name="T7" fmla="*/ 1 h 1008"/>
                <a:gd name="T8" fmla="*/ 39 w 165"/>
                <a:gd name="T9" fmla="*/ 4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008">
                  <a:moveTo>
                    <a:pt x="39" y="4"/>
                  </a:moveTo>
                  <a:cubicBezTo>
                    <a:pt x="165" y="1008"/>
                    <a:pt x="165" y="1008"/>
                    <a:pt x="165" y="1008"/>
                  </a:cubicBezTo>
                  <a:cubicBezTo>
                    <a:pt x="151" y="1008"/>
                    <a:pt x="151" y="1008"/>
                    <a:pt x="151" y="100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5" y="0"/>
                    <a:pt x="39" y="4"/>
                  </a:cubicBezTo>
                  <a:close/>
                </a:path>
              </a:pathLst>
            </a:custGeom>
            <a:solidFill>
              <a:srgbClr val="0C0B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îśḻíḓê">
              <a:extLst>
                <a:ext uri="{FF2B5EF4-FFF2-40B4-BE49-F238E27FC236}">
                  <a16:creationId xmlns="" xmlns:a16="http://schemas.microsoft.com/office/drawing/2014/main" id="{DEEFCCC6-60DD-4BB7-8EC8-B0E0CBD9E7B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162801" y="4291806"/>
              <a:ext cx="1046163" cy="107950"/>
            </a:xfrm>
            <a:prstGeom prst="rect">
              <a:avLst/>
            </a:prstGeom>
            <a:solidFill>
              <a:srgbClr val="CE66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íś1iḓé">
              <a:extLst>
                <a:ext uri="{FF2B5EF4-FFF2-40B4-BE49-F238E27FC236}">
                  <a16:creationId xmlns="" xmlns:a16="http://schemas.microsoft.com/office/drawing/2014/main" id="{0264299C-51C5-40D1-80A1-2387ECC2E4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72201" y="3806031"/>
              <a:ext cx="1617663" cy="1138238"/>
            </a:xfrm>
            <a:custGeom>
              <a:avLst/>
              <a:gdLst>
                <a:gd name="T0" fmla="*/ 992 w 1019"/>
                <a:gd name="T1" fmla="*/ 0 h 717"/>
                <a:gd name="T2" fmla="*/ 217 w 1019"/>
                <a:gd name="T3" fmla="*/ 165 h 717"/>
                <a:gd name="T4" fmla="*/ 901 w 1019"/>
                <a:gd name="T5" fmla="*/ 717 h 717"/>
                <a:gd name="T6" fmla="*/ 967 w 1019"/>
                <a:gd name="T7" fmla="*/ 432 h 717"/>
                <a:gd name="T8" fmla="*/ 640 w 1019"/>
                <a:gd name="T9" fmla="*/ 318 h 717"/>
                <a:gd name="T10" fmla="*/ 1019 w 1019"/>
                <a:gd name="T11" fmla="*/ 327 h 717"/>
                <a:gd name="T12" fmla="*/ 992 w 1019"/>
                <a:gd name="T13" fmla="*/ 0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9" h="717">
                  <a:moveTo>
                    <a:pt x="992" y="0"/>
                  </a:moveTo>
                  <a:cubicBezTo>
                    <a:pt x="992" y="0"/>
                    <a:pt x="435" y="47"/>
                    <a:pt x="217" y="165"/>
                  </a:cubicBezTo>
                  <a:cubicBezTo>
                    <a:pt x="0" y="282"/>
                    <a:pt x="261" y="576"/>
                    <a:pt x="901" y="717"/>
                  </a:cubicBezTo>
                  <a:cubicBezTo>
                    <a:pt x="954" y="704"/>
                    <a:pt x="973" y="599"/>
                    <a:pt x="967" y="432"/>
                  </a:cubicBezTo>
                  <a:cubicBezTo>
                    <a:pt x="640" y="318"/>
                    <a:pt x="640" y="318"/>
                    <a:pt x="640" y="318"/>
                  </a:cubicBezTo>
                  <a:cubicBezTo>
                    <a:pt x="1019" y="327"/>
                    <a:pt x="1019" y="327"/>
                    <a:pt x="1019" y="327"/>
                  </a:cubicBezTo>
                  <a:lnTo>
                    <a:pt x="992" y="0"/>
                  </a:lnTo>
                  <a:close/>
                </a:path>
              </a:pathLst>
            </a:custGeom>
            <a:solidFill>
              <a:srgbClr val="F7C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ïṩ1ïḍê">
              <a:extLst>
                <a:ext uri="{FF2B5EF4-FFF2-40B4-BE49-F238E27FC236}">
                  <a16:creationId xmlns="" xmlns:a16="http://schemas.microsoft.com/office/drawing/2014/main" id="{674F8AA7-82DB-43CA-B613-38B39BD169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07301" y="3806031"/>
              <a:ext cx="1239838" cy="1911350"/>
            </a:xfrm>
            <a:custGeom>
              <a:avLst/>
              <a:gdLst>
                <a:gd name="T0" fmla="*/ 88 w 781"/>
                <a:gd name="T1" fmla="*/ 0 h 1204"/>
                <a:gd name="T2" fmla="*/ 582 w 781"/>
                <a:gd name="T3" fmla="*/ 200 h 1204"/>
                <a:gd name="T4" fmla="*/ 329 w 781"/>
                <a:gd name="T5" fmla="*/ 1163 h 1204"/>
                <a:gd name="T6" fmla="*/ 138 w 781"/>
                <a:gd name="T7" fmla="*/ 1139 h 1204"/>
                <a:gd name="T8" fmla="*/ 288 w 781"/>
                <a:gd name="T9" fmla="*/ 406 h 1204"/>
                <a:gd name="T10" fmla="*/ 0 w 781"/>
                <a:gd name="T11" fmla="*/ 294 h 1204"/>
                <a:gd name="T12" fmla="*/ 88 w 781"/>
                <a:gd name="T13" fmla="*/ 0 h 1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1" h="1204">
                  <a:moveTo>
                    <a:pt x="88" y="0"/>
                  </a:moveTo>
                  <a:cubicBezTo>
                    <a:pt x="88" y="0"/>
                    <a:pt x="382" y="42"/>
                    <a:pt x="582" y="200"/>
                  </a:cubicBezTo>
                  <a:cubicBezTo>
                    <a:pt x="781" y="359"/>
                    <a:pt x="329" y="1163"/>
                    <a:pt x="329" y="1163"/>
                  </a:cubicBezTo>
                  <a:cubicBezTo>
                    <a:pt x="272" y="1202"/>
                    <a:pt x="210" y="1204"/>
                    <a:pt x="138" y="1139"/>
                  </a:cubicBezTo>
                  <a:cubicBezTo>
                    <a:pt x="288" y="406"/>
                    <a:pt x="288" y="406"/>
                    <a:pt x="288" y="406"/>
                  </a:cubicBezTo>
                  <a:cubicBezTo>
                    <a:pt x="0" y="294"/>
                    <a:pt x="0" y="294"/>
                    <a:pt x="0" y="294"/>
                  </a:cubicBezTo>
                  <a:lnTo>
                    <a:pt x="88" y="0"/>
                  </a:lnTo>
                  <a:close/>
                </a:path>
              </a:pathLst>
            </a:custGeom>
            <a:solidFill>
              <a:srgbClr val="F7C2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iş1îdé">
              <a:extLst>
                <a:ext uri="{FF2B5EF4-FFF2-40B4-BE49-F238E27FC236}">
                  <a16:creationId xmlns="" xmlns:a16="http://schemas.microsoft.com/office/drawing/2014/main" id="{32D3CE8B-8F85-4FE2-9930-86DF06899A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27951" y="5723731"/>
              <a:ext cx="254000" cy="455613"/>
            </a:xfrm>
            <a:custGeom>
              <a:avLst/>
              <a:gdLst>
                <a:gd name="T0" fmla="*/ 84 w 160"/>
                <a:gd name="T1" fmla="*/ 0 h 287"/>
                <a:gd name="T2" fmla="*/ 39 w 160"/>
                <a:gd name="T3" fmla="*/ 57 h 287"/>
                <a:gd name="T4" fmla="*/ 5 w 160"/>
                <a:gd name="T5" fmla="*/ 229 h 287"/>
                <a:gd name="T6" fmla="*/ 45 w 160"/>
                <a:gd name="T7" fmla="*/ 282 h 287"/>
                <a:gd name="T8" fmla="*/ 81 w 160"/>
                <a:gd name="T9" fmla="*/ 285 h 287"/>
                <a:gd name="T10" fmla="*/ 128 w 160"/>
                <a:gd name="T11" fmla="*/ 248 h 287"/>
                <a:gd name="T12" fmla="*/ 160 w 160"/>
                <a:gd name="T13" fmla="*/ 29 h 287"/>
                <a:gd name="T14" fmla="*/ 84 w 160"/>
                <a:gd name="T1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287">
                  <a:moveTo>
                    <a:pt x="84" y="0"/>
                  </a:moveTo>
                  <a:cubicBezTo>
                    <a:pt x="84" y="0"/>
                    <a:pt x="41" y="41"/>
                    <a:pt x="39" y="57"/>
                  </a:cubicBezTo>
                  <a:cubicBezTo>
                    <a:pt x="38" y="68"/>
                    <a:pt x="17" y="167"/>
                    <a:pt x="5" y="229"/>
                  </a:cubicBezTo>
                  <a:cubicBezTo>
                    <a:pt x="0" y="255"/>
                    <a:pt x="18" y="280"/>
                    <a:pt x="45" y="282"/>
                  </a:cubicBezTo>
                  <a:cubicBezTo>
                    <a:pt x="81" y="285"/>
                    <a:pt x="81" y="285"/>
                    <a:pt x="81" y="285"/>
                  </a:cubicBezTo>
                  <a:cubicBezTo>
                    <a:pt x="104" y="287"/>
                    <a:pt x="125" y="271"/>
                    <a:pt x="128" y="248"/>
                  </a:cubicBezTo>
                  <a:cubicBezTo>
                    <a:pt x="160" y="29"/>
                    <a:pt x="160" y="29"/>
                    <a:pt x="160" y="29"/>
                  </a:cubicBezTo>
                  <a:cubicBezTo>
                    <a:pt x="160" y="29"/>
                    <a:pt x="125" y="57"/>
                    <a:pt x="84" y="0"/>
                  </a:cubicBezTo>
                  <a:close/>
                </a:path>
              </a:pathLst>
            </a:custGeom>
            <a:solidFill>
              <a:srgbClr val="E98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íṣḻïďé">
              <a:extLst>
                <a:ext uri="{FF2B5EF4-FFF2-40B4-BE49-F238E27FC236}">
                  <a16:creationId xmlns="" xmlns:a16="http://schemas.microsoft.com/office/drawing/2014/main" id="{713D59DB-02BE-4462-A242-43EA33C869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67563" y="3840956"/>
              <a:ext cx="1214438" cy="403225"/>
            </a:xfrm>
            <a:custGeom>
              <a:avLst/>
              <a:gdLst>
                <a:gd name="T0" fmla="*/ 0 w 765"/>
                <a:gd name="T1" fmla="*/ 29 h 254"/>
                <a:gd name="T2" fmla="*/ 372 w 765"/>
                <a:gd name="T3" fmla="*/ 241 h 254"/>
                <a:gd name="T4" fmla="*/ 765 w 765"/>
                <a:gd name="T5" fmla="*/ 116 h 254"/>
                <a:gd name="T6" fmla="*/ 732 w 765"/>
                <a:gd name="T7" fmla="*/ 95 h 254"/>
                <a:gd name="T8" fmla="*/ 14 w 765"/>
                <a:gd name="T9" fmla="*/ 0 h 254"/>
                <a:gd name="T10" fmla="*/ 0 w 765"/>
                <a:gd name="T11" fmla="*/ 29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5" h="254">
                  <a:moveTo>
                    <a:pt x="0" y="29"/>
                  </a:moveTo>
                  <a:cubicBezTo>
                    <a:pt x="0" y="29"/>
                    <a:pt x="137" y="227"/>
                    <a:pt x="372" y="241"/>
                  </a:cubicBezTo>
                  <a:cubicBezTo>
                    <a:pt x="607" y="254"/>
                    <a:pt x="740" y="157"/>
                    <a:pt x="765" y="116"/>
                  </a:cubicBezTo>
                  <a:cubicBezTo>
                    <a:pt x="732" y="95"/>
                    <a:pt x="732" y="95"/>
                    <a:pt x="732" y="95"/>
                  </a:cubicBezTo>
                  <a:cubicBezTo>
                    <a:pt x="14" y="0"/>
                    <a:pt x="14" y="0"/>
                    <a:pt x="14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ED8F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ïṩ1iḑê">
              <a:extLst>
                <a:ext uri="{FF2B5EF4-FFF2-40B4-BE49-F238E27FC236}">
                  <a16:creationId xmlns="" xmlns:a16="http://schemas.microsoft.com/office/drawing/2014/main" id="{4BD45F37-391E-4C6D-AB94-924811D43F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31176" y="2885281"/>
              <a:ext cx="573088" cy="809625"/>
            </a:xfrm>
            <a:custGeom>
              <a:avLst/>
              <a:gdLst>
                <a:gd name="T0" fmla="*/ 104 w 361"/>
                <a:gd name="T1" fmla="*/ 0 h 510"/>
                <a:gd name="T2" fmla="*/ 329 w 361"/>
                <a:gd name="T3" fmla="*/ 375 h 510"/>
                <a:gd name="T4" fmla="*/ 316 w 361"/>
                <a:gd name="T5" fmla="*/ 510 h 510"/>
                <a:gd name="T6" fmla="*/ 154 w 361"/>
                <a:gd name="T7" fmla="*/ 510 h 510"/>
                <a:gd name="T8" fmla="*/ 212 w 361"/>
                <a:gd name="T9" fmla="*/ 419 h 510"/>
                <a:gd name="T10" fmla="*/ 0 w 361"/>
                <a:gd name="T11" fmla="*/ 193 h 510"/>
                <a:gd name="T12" fmla="*/ 104 w 361"/>
                <a:gd name="T13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510">
                  <a:moveTo>
                    <a:pt x="104" y="0"/>
                  </a:moveTo>
                  <a:cubicBezTo>
                    <a:pt x="104" y="0"/>
                    <a:pt x="297" y="300"/>
                    <a:pt x="329" y="375"/>
                  </a:cubicBezTo>
                  <a:cubicBezTo>
                    <a:pt x="361" y="450"/>
                    <a:pt x="357" y="510"/>
                    <a:pt x="316" y="510"/>
                  </a:cubicBezTo>
                  <a:cubicBezTo>
                    <a:pt x="154" y="510"/>
                    <a:pt x="154" y="510"/>
                    <a:pt x="154" y="510"/>
                  </a:cubicBezTo>
                  <a:cubicBezTo>
                    <a:pt x="154" y="510"/>
                    <a:pt x="146" y="433"/>
                    <a:pt x="212" y="419"/>
                  </a:cubicBezTo>
                  <a:cubicBezTo>
                    <a:pt x="0" y="193"/>
                    <a:pt x="0" y="193"/>
                    <a:pt x="0" y="193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A8C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î$ḻîdê">
              <a:extLst>
                <a:ext uri="{FF2B5EF4-FFF2-40B4-BE49-F238E27FC236}">
                  <a16:creationId xmlns="" xmlns:a16="http://schemas.microsoft.com/office/drawing/2014/main" id="{C325F218-0416-4AFB-97CE-A622C0D258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48663" y="3334544"/>
              <a:ext cx="168275" cy="215900"/>
            </a:xfrm>
            <a:custGeom>
              <a:avLst/>
              <a:gdLst>
                <a:gd name="T0" fmla="*/ 21 w 106"/>
                <a:gd name="T1" fmla="*/ 0 h 136"/>
                <a:gd name="T2" fmla="*/ 106 w 106"/>
                <a:gd name="T3" fmla="*/ 136 h 136"/>
                <a:gd name="T4" fmla="*/ 75 w 106"/>
                <a:gd name="T5" fmla="*/ 136 h 136"/>
                <a:gd name="T6" fmla="*/ 0 w 106"/>
                <a:gd name="T7" fmla="*/ 56 h 136"/>
                <a:gd name="T8" fmla="*/ 21 w 106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36">
                  <a:moveTo>
                    <a:pt x="21" y="0"/>
                  </a:moveTo>
                  <a:cubicBezTo>
                    <a:pt x="106" y="136"/>
                    <a:pt x="106" y="136"/>
                    <a:pt x="106" y="136"/>
                  </a:cubicBezTo>
                  <a:cubicBezTo>
                    <a:pt x="106" y="136"/>
                    <a:pt x="91" y="134"/>
                    <a:pt x="75" y="136"/>
                  </a:cubicBezTo>
                  <a:cubicBezTo>
                    <a:pt x="0" y="56"/>
                    <a:pt x="0" y="56"/>
                    <a:pt x="0" y="56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8CA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ïṧlidè">
              <a:extLst>
                <a:ext uri="{FF2B5EF4-FFF2-40B4-BE49-F238E27FC236}">
                  <a16:creationId xmlns="" xmlns:a16="http://schemas.microsoft.com/office/drawing/2014/main" id="{8100918C-779B-4CAA-AA5F-AC75540B8C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89976" y="2008981"/>
              <a:ext cx="844550" cy="1146175"/>
            </a:xfrm>
            <a:custGeom>
              <a:avLst/>
              <a:gdLst>
                <a:gd name="T0" fmla="*/ 409 w 533"/>
                <a:gd name="T1" fmla="*/ 282 h 722"/>
                <a:gd name="T2" fmla="*/ 261 w 533"/>
                <a:gd name="T3" fmla="*/ 582 h 722"/>
                <a:gd name="T4" fmla="*/ 236 w 533"/>
                <a:gd name="T5" fmla="*/ 151 h 722"/>
                <a:gd name="T6" fmla="*/ 236 w 533"/>
                <a:gd name="T7" fmla="*/ 151 h 722"/>
                <a:gd name="T8" fmla="*/ 176 w 533"/>
                <a:gd name="T9" fmla="*/ 82 h 722"/>
                <a:gd name="T10" fmla="*/ 145 w 533"/>
                <a:gd name="T11" fmla="*/ 67 h 722"/>
                <a:gd name="T12" fmla="*/ 98 w 533"/>
                <a:gd name="T13" fmla="*/ 4 h 722"/>
                <a:gd name="T14" fmla="*/ 86 w 533"/>
                <a:gd name="T15" fmla="*/ 3 h 722"/>
                <a:gd name="T16" fmla="*/ 85 w 533"/>
                <a:gd name="T17" fmla="*/ 9 h 722"/>
                <a:gd name="T18" fmla="*/ 116 w 533"/>
                <a:gd name="T19" fmla="*/ 70 h 722"/>
                <a:gd name="T20" fmla="*/ 97 w 533"/>
                <a:gd name="T21" fmla="*/ 62 h 722"/>
                <a:gd name="T22" fmla="*/ 58 w 533"/>
                <a:gd name="T23" fmla="*/ 5 h 722"/>
                <a:gd name="T24" fmla="*/ 45 w 533"/>
                <a:gd name="T25" fmla="*/ 4 h 722"/>
                <a:gd name="T26" fmla="*/ 45 w 533"/>
                <a:gd name="T27" fmla="*/ 7 h 722"/>
                <a:gd name="T28" fmla="*/ 74 w 533"/>
                <a:gd name="T29" fmla="*/ 54 h 722"/>
                <a:gd name="T30" fmla="*/ 60 w 533"/>
                <a:gd name="T31" fmla="*/ 47 h 722"/>
                <a:gd name="T32" fmla="*/ 10 w 533"/>
                <a:gd name="T33" fmla="*/ 14 h 722"/>
                <a:gd name="T34" fmla="*/ 159 w 533"/>
                <a:gd name="T35" fmla="*/ 161 h 722"/>
                <a:gd name="T36" fmla="*/ 160 w 533"/>
                <a:gd name="T37" fmla="*/ 161 h 722"/>
                <a:gd name="T38" fmla="*/ 147 w 533"/>
                <a:gd name="T39" fmla="*/ 673 h 722"/>
                <a:gd name="T40" fmla="*/ 321 w 533"/>
                <a:gd name="T41" fmla="*/ 722 h 722"/>
                <a:gd name="T42" fmla="*/ 533 w 533"/>
                <a:gd name="T43" fmla="*/ 423 h 722"/>
                <a:gd name="T44" fmla="*/ 409 w 533"/>
                <a:gd name="T45" fmla="*/ 282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" h="722">
                  <a:moveTo>
                    <a:pt x="409" y="282"/>
                  </a:moveTo>
                  <a:cubicBezTo>
                    <a:pt x="261" y="582"/>
                    <a:pt x="261" y="582"/>
                    <a:pt x="261" y="582"/>
                  </a:cubicBezTo>
                  <a:cubicBezTo>
                    <a:pt x="236" y="151"/>
                    <a:pt x="236" y="151"/>
                    <a:pt x="236" y="151"/>
                  </a:cubicBezTo>
                  <a:cubicBezTo>
                    <a:pt x="236" y="151"/>
                    <a:pt x="236" y="151"/>
                    <a:pt x="236" y="151"/>
                  </a:cubicBezTo>
                  <a:cubicBezTo>
                    <a:pt x="236" y="151"/>
                    <a:pt x="230" y="82"/>
                    <a:pt x="176" y="82"/>
                  </a:cubicBezTo>
                  <a:cubicBezTo>
                    <a:pt x="164" y="83"/>
                    <a:pt x="152" y="76"/>
                    <a:pt x="145" y="67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5" y="1"/>
                    <a:pt x="90" y="0"/>
                    <a:pt x="86" y="3"/>
                  </a:cubicBezTo>
                  <a:cubicBezTo>
                    <a:pt x="84" y="4"/>
                    <a:pt x="84" y="7"/>
                    <a:pt x="85" y="9"/>
                  </a:cubicBezTo>
                  <a:cubicBezTo>
                    <a:pt x="116" y="70"/>
                    <a:pt x="116" y="70"/>
                    <a:pt x="116" y="70"/>
                  </a:cubicBezTo>
                  <a:cubicBezTo>
                    <a:pt x="109" y="71"/>
                    <a:pt x="101" y="68"/>
                    <a:pt x="97" y="62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5" y="1"/>
                    <a:pt x="49" y="0"/>
                    <a:pt x="45" y="4"/>
                  </a:cubicBezTo>
                  <a:cubicBezTo>
                    <a:pt x="44" y="5"/>
                    <a:pt x="44" y="6"/>
                    <a:pt x="45" y="7"/>
                  </a:cubicBezTo>
                  <a:cubicBezTo>
                    <a:pt x="74" y="54"/>
                    <a:pt x="74" y="54"/>
                    <a:pt x="74" y="54"/>
                  </a:cubicBezTo>
                  <a:cubicBezTo>
                    <a:pt x="69" y="53"/>
                    <a:pt x="64" y="51"/>
                    <a:pt x="60" y="47"/>
                  </a:cubicBezTo>
                  <a:cubicBezTo>
                    <a:pt x="47" y="36"/>
                    <a:pt x="17" y="9"/>
                    <a:pt x="10" y="14"/>
                  </a:cubicBezTo>
                  <a:cubicBezTo>
                    <a:pt x="0" y="20"/>
                    <a:pt x="155" y="152"/>
                    <a:pt x="159" y="161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47" y="673"/>
                    <a:pt x="147" y="673"/>
                    <a:pt x="147" y="673"/>
                  </a:cubicBezTo>
                  <a:cubicBezTo>
                    <a:pt x="321" y="722"/>
                    <a:pt x="321" y="722"/>
                    <a:pt x="321" y="722"/>
                  </a:cubicBezTo>
                  <a:cubicBezTo>
                    <a:pt x="533" y="423"/>
                    <a:pt x="533" y="423"/>
                    <a:pt x="533" y="423"/>
                  </a:cubicBezTo>
                  <a:lnTo>
                    <a:pt x="409" y="282"/>
                  </a:lnTo>
                  <a:close/>
                </a:path>
              </a:pathLst>
            </a:custGeom>
            <a:solidFill>
              <a:srgbClr val="EFB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ïśľide">
              <a:extLst>
                <a:ext uri="{FF2B5EF4-FFF2-40B4-BE49-F238E27FC236}">
                  <a16:creationId xmlns="" xmlns:a16="http://schemas.microsoft.com/office/drawing/2014/main" id="{93B0745A-8624-4828-8D5C-CC2BDA4011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37738" y="5514181"/>
              <a:ext cx="288925" cy="327025"/>
            </a:xfrm>
            <a:custGeom>
              <a:avLst/>
              <a:gdLst>
                <a:gd name="T0" fmla="*/ 0 w 182"/>
                <a:gd name="T1" fmla="*/ 64 h 206"/>
                <a:gd name="T2" fmla="*/ 56 w 182"/>
                <a:gd name="T3" fmla="*/ 206 h 206"/>
                <a:gd name="T4" fmla="*/ 182 w 182"/>
                <a:gd name="T5" fmla="*/ 161 h 206"/>
                <a:gd name="T6" fmla="*/ 143 w 182"/>
                <a:gd name="T7" fmla="*/ 0 h 206"/>
                <a:gd name="T8" fmla="*/ 0 w 182"/>
                <a:gd name="T9" fmla="*/ 6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206">
                  <a:moveTo>
                    <a:pt x="0" y="64"/>
                  </a:moveTo>
                  <a:lnTo>
                    <a:pt x="56" y="206"/>
                  </a:lnTo>
                  <a:lnTo>
                    <a:pt x="182" y="161"/>
                  </a:lnTo>
                  <a:lnTo>
                    <a:pt x="143" y="0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F9C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išlide">
              <a:extLst>
                <a:ext uri="{FF2B5EF4-FFF2-40B4-BE49-F238E27FC236}">
                  <a16:creationId xmlns="" xmlns:a16="http://schemas.microsoft.com/office/drawing/2014/main" id="{444008EC-56B6-4299-9508-5DFA949D2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34526" y="5742781"/>
              <a:ext cx="736600" cy="319088"/>
            </a:xfrm>
            <a:custGeom>
              <a:avLst/>
              <a:gdLst>
                <a:gd name="T0" fmla="*/ 371 w 464"/>
                <a:gd name="T1" fmla="*/ 0 h 201"/>
                <a:gd name="T2" fmla="*/ 240 w 464"/>
                <a:gd name="T3" fmla="*/ 42 h 201"/>
                <a:gd name="T4" fmla="*/ 114 w 464"/>
                <a:gd name="T5" fmla="*/ 135 h 201"/>
                <a:gd name="T6" fmla="*/ 48 w 464"/>
                <a:gd name="T7" fmla="*/ 165 h 201"/>
                <a:gd name="T8" fmla="*/ 9 w 464"/>
                <a:gd name="T9" fmla="*/ 174 h 201"/>
                <a:gd name="T10" fmla="*/ 0 w 464"/>
                <a:gd name="T11" fmla="*/ 186 h 201"/>
                <a:gd name="T12" fmla="*/ 0 w 464"/>
                <a:gd name="T13" fmla="*/ 189 h 201"/>
                <a:gd name="T14" fmla="*/ 12 w 464"/>
                <a:gd name="T15" fmla="*/ 201 h 201"/>
                <a:gd name="T16" fmla="*/ 66 w 464"/>
                <a:gd name="T17" fmla="*/ 201 h 201"/>
                <a:gd name="T18" fmla="*/ 204 w 464"/>
                <a:gd name="T19" fmla="*/ 185 h 201"/>
                <a:gd name="T20" fmla="*/ 440 w 464"/>
                <a:gd name="T21" fmla="*/ 132 h 201"/>
                <a:gd name="T22" fmla="*/ 458 w 464"/>
                <a:gd name="T23" fmla="*/ 97 h 201"/>
                <a:gd name="T24" fmla="*/ 444 w 464"/>
                <a:gd name="T25" fmla="*/ 65 h 201"/>
                <a:gd name="T26" fmla="*/ 371 w 464"/>
                <a:gd name="T27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4" h="201">
                  <a:moveTo>
                    <a:pt x="371" y="0"/>
                  </a:moveTo>
                  <a:cubicBezTo>
                    <a:pt x="341" y="19"/>
                    <a:pt x="302" y="35"/>
                    <a:pt x="240" y="42"/>
                  </a:cubicBezTo>
                  <a:cubicBezTo>
                    <a:pt x="114" y="135"/>
                    <a:pt x="114" y="135"/>
                    <a:pt x="114" y="135"/>
                  </a:cubicBezTo>
                  <a:cubicBezTo>
                    <a:pt x="94" y="149"/>
                    <a:pt x="72" y="159"/>
                    <a:pt x="48" y="165"/>
                  </a:cubicBezTo>
                  <a:cubicBezTo>
                    <a:pt x="9" y="174"/>
                    <a:pt x="9" y="174"/>
                    <a:pt x="9" y="174"/>
                  </a:cubicBezTo>
                  <a:cubicBezTo>
                    <a:pt x="4" y="176"/>
                    <a:pt x="0" y="180"/>
                    <a:pt x="0" y="186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6"/>
                    <a:pt x="5" y="201"/>
                    <a:pt x="12" y="201"/>
                  </a:cubicBezTo>
                  <a:cubicBezTo>
                    <a:pt x="66" y="201"/>
                    <a:pt x="66" y="201"/>
                    <a:pt x="66" y="201"/>
                  </a:cubicBezTo>
                  <a:cubicBezTo>
                    <a:pt x="113" y="201"/>
                    <a:pt x="159" y="195"/>
                    <a:pt x="204" y="185"/>
                  </a:cubicBezTo>
                  <a:cubicBezTo>
                    <a:pt x="440" y="132"/>
                    <a:pt x="440" y="132"/>
                    <a:pt x="440" y="132"/>
                  </a:cubicBezTo>
                  <a:cubicBezTo>
                    <a:pt x="456" y="128"/>
                    <a:pt x="464" y="112"/>
                    <a:pt x="458" y="97"/>
                  </a:cubicBezTo>
                  <a:cubicBezTo>
                    <a:pt x="444" y="65"/>
                    <a:pt x="444" y="65"/>
                    <a:pt x="444" y="65"/>
                  </a:cubicBezTo>
                  <a:cubicBezTo>
                    <a:pt x="430" y="34"/>
                    <a:pt x="403" y="10"/>
                    <a:pt x="371" y="0"/>
                  </a:cubicBezTo>
                  <a:close/>
                </a:path>
              </a:pathLst>
            </a:custGeom>
            <a:solidFill>
              <a:srgbClr val="CE6C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iṩľîdè">
              <a:extLst>
                <a:ext uri="{FF2B5EF4-FFF2-40B4-BE49-F238E27FC236}">
                  <a16:creationId xmlns="" xmlns:a16="http://schemas.microsoft.com/office/drawing/2014/main" id="{01EE1DA1-6D22-45FD-A172-65DBC50C30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67826" y="2977356"/>
              <a:ext cx="922338" cy="2773363"/>
            </a:xfrm>
            <a:custGeom>
              <a:avLst/>
              <a:gdLst>
                <a:gd name="T0" fmla="*/ 140 w 581"/>
                <a:gd name="T1" fmla="*/ 0 h 1747"/>
                <a:gd name="T2" fmla="*/ 0 w 581"/>
                <a:gd name="T3" fmla="*/ 830 h 1747"/>
                <a:gd name="T4" fmla="*/ 325 w 581"/>
                <a:gd name="T5" fmla="*/ 1747 h 1747"/>
                <a:gd name="T6" fmla="*/ 581 w 581"/>
                <a:gd name="T7" fmla="*/ 1658 h 1747"/>
                <a:gd name="T8" fmla="*/ 258 w 581"/>
                <a:gd name="T9" fmla="*/ 822 h 1747"/>
                <a:gd name="T10" fmla="*/ 455 w 581"/>
                <a:gd name="T11" fmla="*/ 64 h 1747"/>
                <a:gd name="T12" fmla="*/ 140 w 581"/>
                <a:gd name="T13" fmla="*/ 0 h 1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1" h="1747">
                  <a:moveTo>
                    <a:pt x="140" y="0"/>
                  </a:moveTo>
                  <a:lnTo>
                    <a:pt x="0" y="830"/>
                  </a:lnTo>
                  <a:lnTo>
                    <a:pt x="325" y="1747"/>
                  </a:lnTo>
                  <a:lnTo>
                    <a:pt x="581" y="1658"/>
                  </a:lnTo>
                  <a:lnTo>
                    <a:pt x="258" y="822"/>
                  </a:lnTo>
                  <a:lnTo>
                    <a:pt x="455" y="6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E260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39" name="îšḻidè">
              <a:extLst>
                <a:ext uri="{FF2B5EF4-FFF2-40B4-BE49-F238E27FC236}">
                  <a16:creationId xmlns="" xmlns:a16="http://schemas.microsoft.com/office/drawing/2014/main" id="{413D06E0-BCD7-44C4-8C04-916CDAD80E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58338" y="3371056"/>
              <a:ext cx="484188" cy="2282825"/>
            </a:xfrm>
            <a:custGeom>
              <a:avLst/>
              <a:gdLst>
                <a:gd name="T0" fmla="*/ 139 w 305"/>
                <a:gd name="T1" fmla="*/ 0 h 1438"/>
                <a:gd name="T2" fmla="*/ 0 w 305"/>
                <a:gd name="T3" fmla="*/ 571 h 1438"/>
                <a:gd name="T4" fmla="*/ 1 w 305"/>
                <a:gd name="T5" fmla="*/ 573 h 1438"/>
                <a:gd name="T6" fmla="*/ 4 w 305"/>
                <a:gd name="T7" fmla="*/ 579 h 1438"/>
                <a:gd name="T8" fmla="*/ 144 w 305"/>
                <a:gd name="T9" fmla="*/ 916 h 1438"/>
                <a:gd name="T10" fmla="*/ 297 w 305"/>
                <a:gd name="T11" fmla="*/ 1438 h 1438"/>
                <a:gd name="T12" fmla="*/ 305 w 305"/>
                <a:gd name="T13" fmla="*/ 1437 h 1438"/>
                <a:gd name="T14" fmla="*/ 139 w 305"/>
                <a:gd name="T15" fmla="*/ 879 h 1438"/>
                <a:gd name="T16" fmla="*/ 8 w 305"/>
                <a:gd name="T17" fmla="*/ 569 h 1438"/>
                <a:gd name="T18" fmla="*/ 4 w 305"/>
                <a:gd name="T19" fmla="*/ 571 h 1438"/>
                <a:gd name="T20" fmla="*/ 8 w 305"/>
                <a:gd name="T21" fmla="*/ 572 h 1438"/>
                <a:gd name="T22" fmla="*/ 146 w 305"/>
                <a:gd name="T23" fmla="*/ 2 h 1438"/>
                <a:gd name="T24" fmla="*/ 139 w 305"/>
                <a:gd name="T25" fmla="*/ 0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5" h="1438">
                  <a:moveTo>
                    <a:pt x="139" y="0"/>
                  </a:moveTo>
                  <a:cubicBezTo>
                    <a:pt x="0" y="571"/>
                    <a:pt x="0" y="571"/>
                    <a:pt x="0" y="571"/>
                  </a:cubicBezTo>
                  <a:cubicBezTo>
                    <a:pt x="1" y="573"/>
                    <a:pt x="1" y="573"/>
                    <a:pt x="1" y="573"/>
                  </a:cubicBezTo>
                  <a:cubicBezTo>
                    <a:pt x="1" y="573"/>
                    <a:pt x="2" y="575"/>
                    <a:pt x="4" y="579"/>
                  </a:cubicBezTo>
                  <a:cubicBezTo>
                    <a:pt x="17" y="609"/>
                    <a:pt x="80" y="747"/>
                    <a:pt x="144" y="916"/>
                  </a:cubicBezTo>
                  <a:cubicBezTo>
                    <a:pt x="209" y="1084"/>
                    <a:pt x="275" y="1284"/>
                    <a:pt x="297" y="1438"/>
                  </a:cubicBezTo>
                  <a:cubicBezTo>
                    <a:pt x="305" y="1437"/>
                    <a:pt x="305" y="1437"/>
                    <a:pt x="305" y="1437"/>
                  </a:cubicBezTo>
                  <a:cubicBezTo>
                    <a:pt x="281" y="1271"/>
                    <a:pt x="207" y="1055"/>
                    <a:pt x="139" y="879"/>
                  </a:cubicBezTo>
                  <a:cubicBezTo>
                    <a:pt x="71" y="704"/>
                    <a:pt x="8" y="569"/>
                    <a:pt x="8" y="569"/>
                  </a:cubicBezTo>
                  <a:cubicBezTo>
                    <a:pt x="4" y="571"/>
                    <a:pt x="4" y="571"/>
                    <a:pt x="4" y="571"/>
                  </a:cubicBezTo>
                  <a:cubicBezTo>
                    <a:pt x="8" y="572"/>
                    <a:pt x="8" y="572"/>
                    <a:pt x="8" y="572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39" y="0"/>
                    <a:pt x="139" y="0"/>
                    <a:pt x="139" y="0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iṥḻiḓè">
              <a:extLst>
                <a:ext uri="{FF2B5EF4-FFF2-40B4-BE49-F238E27FC236}">
                  <a16:creationId xmlns="" xmlns:a16="http://schemas.microsoft.com/office/drawing/2014/main" id="{3BBF1A33-7FBF-4A80-BEF3-576C7F942F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44126" y="5626894"/>
              <a:ext cx="244475" cy="268288"/>
            </a:xfrm>
            <a:custGeom>
              <a:avLst/>
              <a:gdLst>
                <a:gd name="T0" fmla="*/ 0 w 154"/>
                <a:gd name="T1" fmla="*/ 12 h 169"/>
                <a:gd name="T2" fmla="*/ 1 w 154"/>
                <a:gd name="T3" fmla="*/ 167 h 169"/>
                <a:gd name="T4" fmla="*/ 146 w 154"/>
                <a:gd name="T5" fmla="*/ 169 h 169"/>
                <a:gd name="T6" fmla="*/ 154 w 154"/>
                <a:gd name="T7" fmla="*/ 0 h 169"/>
                <a:gd name="T8" fmla="*/ 0 w 154"/>
                <a:gd name="T9" fmla="*/ 12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" h="169">
                  <a:moveTo>
                    <a:pt x="0" y="12"/>
                  </a:moveTo>
                  <a:lnTo>
                    <a:pt x="1" y="167"/>
                  </a:lnTo>
                  <a:lnTo>
                    <a:pt x="146" y="169"/>
                  </a:lnTo>
                  <a:lnTo>
                    <a:pt x="154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F9C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í$ļîďé">
              <a:extLst>
                <a:ext uri="{FF2B5EF4-FFF2-40B4-BE49-F238E27FC236}">
                  <a16:creationId xmlns="" xmlns:a16="http://schemas.microsoft.com/office/drawing/2014/main" id="{8095B161-9112-442B-90DA-7B01C28F04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99638" y="2971006"/>
              <a:ext cx="739775" cy="2801938"/>
            </a:xfrm>
            <a:custGeom>
              <a:avLst/>
              <a:gdLst>
                <a:gd name="T0" fmla="*/ 0 w 466"/>
                <a:gd name="T1" fmla="*/ 46 h 1765"/>
                <a:gd name="T2" fmla="*/ 141 w 466"/>
                <a:gd name="T3" fmla="*/ 1756 h 1765"/>
                <a:gd name="T4" fmla="*/ 410 w 466"/>
                <a:gd name="T5" fmla="*/ 1765 h 1765"/>
                <a:gd name="T6" fmla="*/ 289 w 466"/>
                <a:gd name="T7" fmla="*/ 0 h 1765"/>
                <a:gd name="T8" fmla="*/ 0 w 466"/>
                <a:gd name="T9" fmla="*/ 46 h 1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1765">
                  <a:moveTo>
                    <a:pt x="0" y="46"/>
                  </a:moveTo>
                  <a:cubicBezTo>
                    <a:pt x="0" y="46"/>
                    <a:pt x="174" y="801"/>
                    <a:pt x="141" y="1756"/>
                  </a:cubicBezTo>
                  <a:cubicBezTo>
                    <a:pt x="410" y="1765"/>
                    <a:pt x="410" y="1765"/>
                    <a:pt x="410" y="1765"/>
                  </a:cubicBezTo>
                  <a:cubicBezTo>
                    <a:pt x="410" y="1765"/>
                    <a:pt x="466" y="618"/>
                    <a:pt x="289" y="0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070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iŝľïďé">
              <a:extLst>
                <a:ext uri="{FF2B5EF4-FFF2-40B4-BE49-F238E27FC236}">
                  <a16:creationId xmlns="" xmlns:a16="http://schemas.microsoft.com/office/drawing/2014/main" id="{9558A430-95A2-43B7-88C5-A2C5526FAC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93276" y="5857081"/>
              <a:ext cx="769938" cy="341313"/>
            </a:xfrm>
            <a:custGeom>
              <a:avLst/>
              <a:gdLst>
                <a:gd name="T0" fmla="*/ 440 w 485"/>
                <a:gd name="T1" fmla="*/ 0 h 215"/>
                <a:gd name="T2" fmla="*/ 275 w 485"/>
                <a:gd name="T3" fmla="*/ 0 h 215"/>
                <a:gd name="T4" fmla="*/ 13 w 485"/>
                <a:gd name="T5" fmla="*/ 133 h 215"/>
                <a:gd name="T6" fmla="*/ 0 w 485"/>
                <a:gd name="T7" fmla="*/ 153 h 215"/>
                <a:gd name="T8" fmla="*/ 14 w 485"/>
                <a:gd name="T9" fmla="*/ 175 h 215"/>
                <a:gd name="T10" fmla="*/ 86 w 485"/>
                <a:gd name="T11" fmla="*/ 207 h 215"/>
                <a:gd name="T12" fmla="*/ 125 w 485"/>
                <a:gd name="T13" fmla="*/ 212 h 215"/>
                <a:gd name="T14" fmla="*/ 458 w 485"/>
                <a:gd name="T15" fmla="*/ 137 h 215"/>
                <a:gd name="T16" fmla="*/ 485 w 485"/>
                <a:gd name="T17" fmla="*/ 104 h 215"/>
                <a:gd name="T18" fmla="*/ 485 w 485"/>
                <a:gd name="T19" fmla="*/ 74 h 215"/>
                <a:gd name="T20" fmla="*/ 440 w 485"/>
                <a:gd name="T21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5" h="215">
                  <a:moveTo>
                    <a:pt x="440" y="0"/>
                  </a:moveTo>
                  <a:cubicBezTo>
                    <a:pt x="394" y="11"/>
                    <a:pt x="339" y="11"/>
                    <a:pt x="275" y="0"/>
                  </a:cubicBezTo>
                  <a:cubicBezTo>
                    <a:pt x="13" y="133"/>
                    <a:pt x="13" y="133"/>
                    <a:pt x="13" y="133"/>
                  </a:cubicBezTo>
                  <a:cubicBezTo>
                    <a:pt x="5" y="137"/>
                    <a:pt x="0" y="145"/>
                    <a:pt x="0" y="153"/>
                  </a:cubicBezTo>
                  <a:cubicBezTo>
                    <a:pt x="0" y="163"/>
                    <a:pt x="6" y="171"/>
                    <a:pt x="14" y="175"/>
                  </a:cubicBezTo>
                  <a:cubicBezTo>
                    <a:pt x="86" y="207"/>
                    <a:pt x="86" y="207"/>
                    <a:pt x="86" y="207"/>
                  </a:cubicBezTo>
                  <a:cubicBezTo>
                    <a:pt x="98" y="213"/>
                    <a:pt x="112" y="215"/>
                    <a:pt x="125" y="212"/>
                  </a:cubicBezTo>
                  <a:cubicBezTo>
                    <a:pt x="458" y="137"/>
                    <a:pt x="458" y="137"/>
                    <a:pt x="458" y="137"/>
                  </a:cubicBezTo>
                  <a:cubicBezTo>
                    <a:pt x="473" y="134"/>
                    <a:pt x="485" y="120"/>
                    <a:pt x="485" y="104"/>
                  </a:cubicBezTo>
                  <a:cubicBezTo>
                    <a:pt x="485" y="74"/>
                    <a:pt x="485" y="74"/>
                    <a:pt x="485" y="74"/>
                  </a:cubicBezTo>
                  <a:cubicBezTo>
                    <a:pt x="485" y="43"/>
                    <a:pt x="468" y="15"/>
                    <a:pt x="440" y="0"/>
                  </a:cubicBezTo>
                  <a:close/>
                </a:path>
              </a:pathLst>
            </a:custGeom>
            <a:solidFill>
              <a:srgbClr val="EE8D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îṩ1ïḍé">
              <a:extLst>
                <a:ext uri="{FF2B5EF4-FFF2-40B4-BE49-F238E27FC236}">
                  <a16:creationId xmlns="" xmlns:a16="http://schemas.microsoft.com/office/drawing/2014/main" id="{7CA1879E-6AEC-451C-878E-BDCDB57820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58426" y="3312319"/>
              <a:ext cx="127000" cy="2462213"/>
            </a:xfrm>
            <a:custGeom>
              <a:avLst/>
              <a:gdLst>
                <a:gd name="T0" fmla="*/ 0 w 80"/>
                <a:gd name="T1" fmla="*/ 1 h 1551"/>
                <a:gd name="T2" fmla="*/ 1 w 80"/>
                <a:gd name="T3" fmla="*/ 7 h 1551"/>
                <a:gd name="T4" fmla="*/ 72 w 80"/>
                <a:gd name="T5" fmla="*/ 1082 h 1551"/>
                <a:gd name="T6" fmla="*/ 48 w 80"/>
                <a:gd name="T7" fmla="*/ 1550 h 1551"/>
                <a:gd name="T8" fmla="*/ 56 w 80"/>
                <a:gd name="T9" fmla="*/ 1551 h 1551"/>
                <a:gd name="T10" fmla="*/ 80 w 80"/>
                <a:gd name="T11" fmla="*/ 1082 h 1551"/>
                <a:gd name="T12" fmla="*/ 8 w 80"/>
                <a:gd name="T13" fmla="*/ 0 h 1551"/>
                <a:gd name="T14" fmla="*/ 0 w 80"/>
                <a:gd name="T15" fmla="*/ 1 h 1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1551">
                  <a:moveTo>
                    <a:pt x="0" y="1"/>
                  </a:moveTo>
                  <a:cubicBezTo>
                    <a:pt x="0" y="1"/>
                    <a:pt x="0" y="3"/>
                    <a:pt x="1" y="7"/>
                  </a:cubicBezTo>
                  <a:cubicBezTo>
                    <a:pt x="9" y="69"/>
                    <a:pt x="72" y="581"/>
                    <a:pt x="72" y="1082"/>
                  </a:cubicBezTo>
                  <a:cubicBezTo>
                    <a:pt x="72" y="1244"/>
                    <a:pt x="66" y="1406"/>
                    <a:pt x="48" y="1550"/>
                  </a:cubicBezTo>
                  <a:cubicBezTo>
                    <a:pt x="56" y="1551"/>
                    <a:pt x="56" y="1551"/>
                    <a:pt x="56" y="1551"/>
                  </a:cubicBezTo>
                  <a:cubicBezTo>
                    <a:pt x="74" y="1406"/>
                    <a:pt x="80" y="1245"/>
                    <a:pt x="80" y="1082"/>
                  </a:cubicBezTo>
                  <a:cubicBezTo>
                    <a:pt x="80" y="547"/>
                    <a:pt x="8" y="0"/>
                    <a:pt x="8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îśļiḑe">
              <a:extLst>
                <a:ext uri="{FF2B5EF4-FFF2-40B4-BE49-F238E27FC236}">
                  <a16:creationId xmlns="" xmlns:a16="http://schemas.microsoft.com/office/drawing/2014/main" id="{BAE3B43D-7FE3-49DE-B047-775E5E0EB4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8613" y="2139156"/>
              <a:ext cx="406400" cy="541338"/>
            </a:xfrm>
            <a:custGeom>
              <a:avLst/>
              <a:gdLst>
                <a:gd name="T0" fmla="*/ 180 w 256"/>
                <a:gd name="T1" fmla="*/ 324 h 341"/>
                <a:gd name="T2" fmla="*/ 239 w 256"/>
                <a:gd name="T3" fmla="*/ 204 h 341"/>
                <a:gd name="T4" fmla="*/ 196 w 256"/>
                <a:gd name="T5" fmla="*/ 76 h 341"/>
                <a:gd name="T6" fmla="*/ 76 w 256"/>
                <a:gd name="T7" fmla="*/ 17 h 341"/>
                <a:gd name="T8" fmla="*/ 76 w 256"/>
                <a:gd name="T9" fmla="*/ 17 h 341"/>
                <a:gd name="T10" fmla="*/ 17 w 256"/>
                <a:gd name="T11" fmla="*/ 137 h 341"/>
                <a:gd name="T12" fmla="*/ 59 w 256"/>
                <a:gd name="T13" fmla="*/ 264 h 341"/>
                <a:gd name="T14" fmla="*/ 180 w 256"/>
                <a:gd name="T15" fmla="*/ 324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" h="341">
                  <a:moveTo>
                    <a:pt x="180" y="324"/>
                  </a:moveTo>
                  <a:cubicBezTo>
                    <a:pt x="229" y="307"/>
                    <a:pt x="256" y="253"/>
                    <a:pt x="239" y="204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80" y="27"/>
                    <a:pt x="126" y="0"/>
                    <a:pt x="76" y="17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27" y="33"/>
                    <a:pt x="0" y="87"/>
                    <a:pt x="17" y="137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76" y="314"/>
                    <a:pt x="130" y="341"/>
                    <a:pt x="180" y="324"/>
                  </a:cubicBezTo>
                </a:path>
              </a:pathLst>
            </a:custGeom>
            <a:solidFill>
              <a:srgbClr val="F9C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íṣ1iḋé">
              <a:extLst>
                <a:ext uri="{FF2B5EF4-FFF2-40B4-BE49-F238E27FC236}">
                  <a16:creationId xmlns="" xmlns:a16="http://schemas.microsoft.com/office/drawing/2014/main" id="{9F626592-7AF8-4BA1-9789-48B17B10AB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1688" y="2661444"/>
              <a:ext cx="1187450" cy="1700213"/>
            </a:xfrm>
            <a:custGeom>
              <a:avLst/>
              <a:gdLst>
                <a:gd name="T0" fmla="*/ 446 w 748"/>
                <a:gd name="T1" fmla="*/ 0 h 1071"/>
                <a:gd name="T2" fmla="*/ 446 w 748"/>
                <a:gd name="T3" fmla="*/ 0 h 1071"/>
                <a:gd name="T4" fmla="*/ 259 w 748"/>
                <a:gd name="T5" fmla="*/ 42 h 1071"/>
                <a:gd name="T6" fmla="*/ 150 w 748"/>
                <a:gd name="T7" fmla="*/ 150 h 1071"/>
                <a:gd name="T8" fmla="*/ 0 w 748"/>
                <a:gd name="T9" fmla="*/ 771 h 1071"/>
                <a:gd name="T10" fmla="*/ 748 w 748"/>
                <a:gd name="T11" fmla="*/ 864 h 1071"/>
                <a:gd name="T12" fmla="*/ 727 w 748"/>
                <a:gd name="T13" fmla="*/ 165 h 1071"/>
                <a:gd name="T14" fmla="*/ 699 w 748"/>
                <a:gd name="T15" fmla="*/ 115 h 1071"/>
                <a:gd name="T16" fmla="*/ 577 w 748"/>
                <a:gd name="T17" fmla="*/ 36 h 1071"/>
                <a:gd name="T18" fmla="*/ 573 w 748"/>
                <a:gd name="T19" fmla="*/ 37 h 1071"/>
                <a:gd name="T20" fmla="*/ 446 w 748"/>
                <a:gd name="T21" fmla="*/ 0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8" h="1071">
                  <a:moveTo>
                    <a:pt x="446" y="0"/>
                  </a:moveTo>
                  <a:cubicBezTo>
                    <a:pt x="446" y="0"/>
                    <a:pt x="446" y="0"/>
                    <a:pt x="446" y="0"/>
                  </a:cubicBezTo>
                  <a:cubicBezTo>
                    <a:pt x="259" y="42"/>
                    <a:pt x="259" y="42"/>
                    <a:pt x="259" y="42"/>
                  </a:cubicBezTo>
                  <a:cubicBezTo>
                    <a:pt x="205" y="55"/>
                    <a:pt x="163" y="96"/>
                    <a:pt x="150" y="150"/>
                  </a:cubicBezTo>
                  <a:cubicBezTo>
                    <a:pt x="0" y="771"/>
                    <a:pt x="0" y="771"/>
                    <a:pt x="0" y="771"/>
                  </a:cubicBezTo>
                  <a:cubicBezTo>
                    <a:pt x="0" y="771"/>
                    <a:pt x="383" y="1071"/>
                    <a:pt x="748" y="864"/>
                  </a:cubicBezTo>
                  <a:cubicBezTo>
                    <a:pt x="727" y="165"/>
                    <a:pt x="727" y="165"/>
                    <a:pt x="727" y="165"/>
                  </a:cubicBezTo>
                  <a:cubicBezTo>
                    <a:pt x="727" y="145"/>
                    <a:pt x="716" y="126"/>
                    <a:pt x="699" y="115"/>
                  </a:cubicBezTo>
                  <a:cubicBezTo>
                    <a:pt x="577" y="36"/>
                    <a:pt x="577" y="36"/>
                    <a:pt x="577" y="36"/>
                  </a:cubicBezTo>
                  <a:cubicBezTo>
                    <a:pt x="573" y="37"/>
                    <a:pt x="573" y="37"/>
                    <a:pt x="573" y="37"/>
                  </a:cubicBezTo>
                  <a:cubicBezTo>
                    <a:pt x="527" y="46"/>
                    <a:pt x="480" y="32"/>
                    <a:pt x="446" y="0"/>
                  </a:cubicBezTo>
                  <a:close/>
                </a:path>
              </a:pathLst>
            </a:custGeom>
            <a:solidFill>
              <a:srgbClr val="A8C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iş1ïďê">
              <a:extLst>
                <a:ext uri="{FF2B5EF4-FFF2-40B4-BE49-F238E27FC236}">
                  <a16:creationId xmlns="" xmlns:a16="http://schemas.microsoft.com/office/drawing/2014/main" id="{FA2D660A-7953-41EB-B187-44B3A33D88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94488" y="3699669"/>
              <a:ext cx="541338" cy="2514600"/>
            </a:xfrm>
            <a:custGeom>
              <a:avLst/>
              <a:gdLst>
                <a:gd name="T0" fmla="*/ 262 w 341"/>
                <a:gd name="T1" fmla="*/ 8 h 1584"/>
                <a:gd name="T2" fmla="*/ 0 w 341"/>
                <a:gd name="T3" fmla="*/ 1584 h 1584"/>
                <a:gd name="T4" fmla="*/ 29 w 341"/>
                <a:gd name="T5" fmla="*/ 1584 h 1584"/>
                <a:gd name="T6" fmla="*/ 341 w 341"/>
                <a:gd name="T7" fmla="*/ 3 h 1584"/>
                <a:gd name="T8" fmla="*/ 262 w 341"/>
                <a:gd name="T9" fmla="*/ 8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584">
                  <a:moveTo>
                    <a:pt x="262" y="8"/>
                  </a:moveTo>
                  <a:cubicBezTo>
                    <a:pt x="0" y="1584"/>
                    <a:pt x="0" y="1584"/>
                    <a:pt x="0" y="1584"/>
                  </a:cubicBezTo>
                  <a:cubicBezTo>
                    <a:pt x="29" y="1584"/>
                    <a:pt x="29" y="1584"/>
                    <a:pt x="29" y="1584"/>
                  </a:cubicBezTo>
                  <a:cubicBezTo>
                    <a:pt x="341" y="3"/>
                    <a:pt x="341" y="3"/>
                    <a:pt x="341" y="3"/>
                  </a:cubicBezTo>
                  <a:cubicBezTo>
                    <a:pt x="341" y="3"/>
                    <a:pt x="269" y="0"/>
                    <a:pt x="262" y="8"/>
                  </a:cubicBezTo>
                  <a:close/>
                </a:path>
              </a:pathLst>
            </a:custGeom>
            <a:solidFill>
              <a:srgbClr val="0C0B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íṣļîḋè">
              <a:extLst>
                <a:ext uri="{FF2B5EF4-FFF2-40B4-BE49-F238E27FC236}">
                  <a16:creationId xmlns="" xmlns:a16="http://schemas.microsoft.com/office/drawing/2014/main" id="{227653B3-A3F1-4978-B84D-255BAB8870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76" y="3699669"/>
              <a:ext cx="541338" cy="2514600"/>
            </a:xfrm>
            <a:custGeom>
              <a:avLst/>
              <a:gdLst>
                <a:gd name="T0" fmla="*/ 79 w 341"/>
                <a:gd name="T1" fmla="*/ 8 h 1584"/>
                <a:gd name="T2" fmla="*/ 341 w 341"/>
                <a:gd name="T3" fmla="*/ 1584 h 1584"/>
                <a:gd name="T4" fmla="*/ 312 w 341"/>
                <a:gd name="T5" fmla="*/ 1584 h 1584"/>
                <a:gd name="T6" fmla="*/ 0 w 341"/>
                <a:gd name="T7" fmla="*/ 3 h 1584"/>
                <a:gd name="T8" fmla="*/ 79 w 341"/>
                <a:gd name="T9" fmla="*/ 8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1584">
                  <a:moveTo>
                    <a:pt x="79" y="8"/>
                  </a:moveTo>
                  <a:cubicBezTo>
                    <a:pt x="341" y="1584"/>
                    <a:pt x="341" y="1584"/>
                    <a:pt x="341" y="1584"/>
                  </a:cubicBezTo>
                  <a:cubicBezTo>
                    <a:pt x="312" y="1584"/>
                    <a:pt x="312" y="1584"/>
                    <a:pt x="312" y="158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73" y="0"/>
                    <a:pt x="79" y="8"/>
                  </a:cubicBezTo>
                  <a:close/>
                </a:path>
              </a:pathLst>
            </a:custGeom>
            <a:solidFill>
              <a:srgbClr val="0C0B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ïŝḻiḑé">
              <a:extLst>
                <a:ext uri="{FF2B5EF4-FFF2-40B4-BE49-F238E27FC236}">
                  <a16:creationId xmlns="" xmlns:a16="http://schemas.microsoft.com/office/drawing/2014/main" id="{A5B6C0F3-6840-416D-B05E-C7F04AD7AA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77401" y="1618456"/>
              <a:ext cx="301625" cy="455613"/>
            </a:xfrm>
            <a:custGeom>
              <a:avLst/>
              <a:gdLst>
                <a:gd name="T0" fmla="*/ 190 w 190"/>
                <a:gd name="T1" fmla="*/ 254 h 287"/>
                <a:gd name="T2" fmla="*/ 72 w 190"/>
                <a:gd name="T3" fmla="*/ 287 h 287"/>
                <a:gd name="T4" fmla="*/ 0 w 190"/>
                <a:gd name="T5" fmla="*/ 33 h 287"/>
                <a:gd name="T6" fmla="*/ 118 w 190"/>
                <a:gd name="T7" fmla="*/ 0 h 287"/>
                <a:gd name="T8" fmla="*/ 190 w 190"/>
                <a:gd name="T9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87">
                  <a:moveTo>
                    <a:pt x="190" y="254"/>
                  </a:moveTo>
                  <a:lnTo>
                    <a:pt x="72" y="287"/>
                  </a:lnTo>
                  <a:lnTo>
                    <a:pt x="0" y="33"/>
                  </a:lnTo>
                  <a:lnTo>
                    <a:pt x="118" y="0"/>
                  </a:lnTo>
                  <a:lnTo>
                    <a:pt x="190" y="254"/>
                  </a:lnTo>
                  <a:close/>
                </a:path>
              </a:pathLst>
            </a:custGeom>
            <a:solidFill>
              <a:srgbClr val="EFB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iś1íḑè">
              <a:extLst>
                <a:ext uri="{FF2B5EF4-FFF2-40B4-BE49-F238E27FC236}">
                  <a16:creationId xmlns="" xmlns:a16="http://schemas.microsoft.com/office/drawing/2014/main" id="{A9717578-B4B8-4B00-874C-2C0E4E08EF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77401" y="1618456"/>
              <a:ext cx="301625" cy="455613"/>
            </a:xfrm>
            <a:custGeom>
              <a:avLst/>
              <a:gdLst>
                <a:gd name="T0" fmla="*/ 190 w 190"/>
                <a:gd name="T1" fmla="*/ 254 h 287"/>
                <a:gd name="T2" fmla="*/ 72 w 190"/>
                <a:gd name="T3" fmla="*/ 287 h 287"/>
                <a:gd name="T4" fmla="*/ 0 w 190"/>
                <a:gd name="T5" fmla="*/ 33 h 287"/>
                <a:gd name="T6" fmla="*/ 118 w 190"/>
                <a:gd name="T7" fmla="*/ 0 h 287"/>
                <a:gd name="T8" fmla="*/ 190 w 190"/>
                <a:gd name="T9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87">
                  <a:moveTo>
                    <a:pt x="190" y="254"/>
                  </a:moveTo>
                  <a:lnTo>
                    <a:pt x="72" y="287"/>
                  </a:lnTo>
                  <a:lnTo>
                    <a:pt x="0" y="33"/>
                  </a:lnTo>
                  <a:lnTo>
                    <a:pt x="118" y="0"/>
                  </a:lnTo>
                  <a:lnTo>
                    <a:pt x="190" y="2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îśļîdè">
              <a:extLst>
                <a:ext uri="{FF2B5EF4-FFF2-40B4-BE49-F238E27FC236}">
                  <a16:creationId xmlns="" xmlns:a16="http://schemas.microsoft.com/office/drawing/2014/main" id="{D0750B72-D46E-4E5C-B8CF-7AAA354888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375776" y="1961356"/>
              <a:ext cx="1065213" cy="1416050"/>
            </a:xfrm>
            <a:custGeom>
              <a:avLst/>
              <a:gdLst>
                <a:gd name="T0" fmla="*/ 387 w 671"/>
                <a:gd name="T1" fmla="*/ 0 h 892"/>
                <a:gd name="T2" fmla="*/ 253 w 671"/>
                <a:gd name="T3" fmla="*/ 21 h 892"/>
                <a:gd name="T4" fmla="*/ 145 w 671"/>
                <a:gd name="T5" fmla="*/ 88 h 892"/>
                <a:gd name="T6" fmla="*/ 39 w 671"/>
                <a:gd name="T7" fmla="*/ 265 h 892"/>
                <a:gd name="T8" fmla="*/ 0 w 671"/>
                <a:gd name="T9" fmla="*/ 873 h 892"/>
                <a:gd name="T10" fmla="*/ 322 w 671"/>
                <a:gd name="T11" fmla="*/ 891 h 892"/>
                <a:gd name="T12" fmla="*/ 644 w 671"/>
                <a:gd name="T13" fmla="*/ 863 h 892"/>
                <a:gd name="T14" fmla="*/ 668 w 671"/>
                <a:gd name="T15" fmla="*/ 250 h 892"/>
                <a:gd name="T16" fmla="*/ 562 w 671"/>
                <a:gd name="T17" fmla="*/ 79 h 892"/>
                <a:gd name="T18" fmla="*/ 387 w 671"/>
                <a:gd name="T19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71" h="892">
                  <a:moveTo>
                    <a:pt x="387" y="0"/>
                  </a:moveTo>
                  <a:cubicBezTo>
                    <a:pt x="387" y="0"/>
                    <a:pt x="274" y="32"/>
                    <a:pt x="253" y="21"/>
                  </a:cubicBezTo>
                  <a:cubicBezTo>
                    <a:pt x="145" y="88"/>
                    <a:pt x="145" y="88"/>
                    <a:pt x="145" y="88"/>
                  </a:cubicBezTo>
                  <a:cubicBezTo>
                    <a:pt x="83" y="126"/>
                    <a:pt x="43" y="192"/>
                    <a:pt x="39" y="265"/>
                  </a:cubicBezTo>
                  <a:cubicBezTo>
                    <a:pt x="0" y="873"/>
                    <a:pt x="0" y="873"/>
                    <a:pt x="0" y="873"/>
                  </a:cubicBezTo>
                  <a:cubicBezTo>
                    <a:pt x="0" y="873"/>
                    <a:pt x="141" y="891"/>
                    <a:pt x="322" y="891"/>
                  </a:cubicBezTo>
                  <a:cubicBezTo>
                    <a:pt x="510" y="892"/>
                    <a:pt x="644" y="863"/>
                    <a:pt x="644" y="863"/>
                  </a:cubicBezTo>
                  <a:cubicBezTo>
                    <a:pt x="668" y="250"/>
                    <a:pt x="668" y="250"/>
                    <a:pt x="668" y="250"/>
                  </a:cubicBezTo>
                  <a:cubicBezTo>
                    <a:pt x="671" y="176"/>
                    <a:pt x="629" y="109"/>
                    <a:pt x="562" y="79"/>
                  </a:cubicBezTo>
                  <a:lnTo>
                    <a:pt x="387" y="0"/>
                  </a:lnTo>
                  <a:close/>
                </a:path>
              </a:pathLst>
            </a:custGeom>
            <a:solidFill>
              <a:srgbClr val="504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îsļïḑê">
              <a:extLst>
                <a:ext uri="{FF2B5EF4-FFF2-40B4-BE49-F238E27FC236}">
                  <a16:creationId xmlns="" xmlns:a16="http://schemas.microsoft.com/office/drawing/2014/main" id="{F5FFA946-FA99-4ADE-99F8-97A1CF529E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34488" y="2205831"/>
              <a:ext cx="304800" cy="512763"/>
            </a:xfrm>
            <a:custGeom>
              <a:avLst/>
              <a:gdLst>
                <a:gd name="T0" fmla="*/ 166 w 192"/>
                <a:gd name="T1" fmla="*/ 0 h 323"/>
                <a:gd name="T2" fmla="*/ 0 w 192"/>
                <a:gd name="T3" fmla="*/ 243 h 323"/>
                <a:gd name="T4" fmla="*/ 192 w 192"/>
                <a:gd name="T5" fmla="*/ 323 h 323"/>
                <a:gd name="T6" fmla="*/ 166 w 192"/>
                <a:gd name="T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2" h="323">
                  <a:moveTo>
                    <a:pt x="166" y="0"/>
                  </a:moveTo>
                  <a:lnTo>
                    <a:pt x="0" y="243"/>
                  </a:lnTo>
                  <a:lnTo>
                    <a:pt x="192" y="323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504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îŝļíḍê">
              <a:extLst>
                <a:ext uri="{FF2B5EF4-FFF2-40B4-BE49-F238E27FC236}">
                  <a16:creationId xmlns="" xmlns:a16="http://schemas.microsoft.com/office/drawing/2014/main" id="{B30B8E68-F042-4DED-A280-0507788606B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630988" y="3694906"/>
              <a:ext cx="4640263" cy="55563"/>
            </a:xfrm>
            <a:prstGeom prst="rect">
              <a:avLst/>
            </a:prstGeom>
            <a:solidFill>
              <a:srgbClr val="EA72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iš1idê">
              <a:extLst>
                <a:ext uri="{FF2B5EF4-FFF2-40B4-BE49-F238E27FC236}">
                  <a16:creationId xmlns="" xmlns:a16="http://schemas.microsoft.com/office/drawing/2014/main" id="{799A82C6-57AA-4D02-BC78-0A19F651D5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630988" y="3694906"/>
              <a:ext cx="4640263" cy="55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i$1íďê">
              <a:extLst>
                <a:ext uri="{FF2B5EF4-FFF2-40B4-BE49-F238E27FC236}">
                  <a16:creationId xmlns="" xmlns:a16="http://schemas.microsoft.com/office/drawing/2014/main" id="{D0D026D5-72CC-43F5-8FD7-237889F52F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37751" y="3234531"/>
              <a:ext cx="212725" cy="65088"/>
            </a:xfrm>
            <a:custGeom>
              <a:avLst/>
              <a:gdLst>
                <a:gd name="T0" fmla="*/ 134 w 134"/>
                <a:gd name="T1" fmla="*/ 3 h 41"/>
                <a:gd name="T2" fmla="*/ 106 w 134"/>
                <a:gd name="T3" fmla="*/ 10 h 41"/>
                <a:gd name="T4" fmla="*/ 0 w 134"/>
                <a:gd name="T5" fmla="*/ 0 h 41"/>
                <a:gd name="T6" fmla="*/ 60 w 134"/>
                <a:gd name="T7" fmla="*/ 40 h 41"/>
                <a:gd name="T8" fmla="*/ 134 w 134"/>
                <a:gd name="T9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41">
                  <a:moveTo>
                    <a:pt x="134" y="3"/>
                  </a:moveTo>
                  <a:cubicBezTo>
                    <a:pt x="134" y="3"/>
                    <a:pt x="119" y="37"/>
                    <a:pt x="106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7" y="41"/>
                    <a:pt x="60" y="40"/>
                  </a:cubicBezTo>
                  <a:cubicBezTo>
                    <a:pt x="114" y="39"/>
                    <a:pt x="125" y="36"/>
                    <a:pt x="134" y="3"/>
                  </a:cubicBezTo>
                  <a:close/>
                </a:path>
              </a:pathLst>
            </a:custGeom>
            <a:solidFill>
              <a:srgbClr val="EFB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íṧľîḋé">
              <a:extLst>
                <a:ext uri="{FF2B5EF4-FFF2-40B4-BE49-F238E27FC236}">
                  <a16:creationId xmlns="" xmlns:a16="http://schemas.microsoft.com/office/drawing/2014/main" id="{A8049FF9-356C-4AA3-B08E-7B1ACE2154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85363" y="3075781"/>
              <a:ext cx="357188" cy="203200"/>
            </a:xfrm>
            <a:custGeom>
              <a:avLst/>
              <a:gdLst>
                <a:gd name="T0" fmla="*/ 207 w 225"/>
                <a:gd name="T1" fmla="*/ 127 h 128"/>
                <a:gd name="T2" fmla="*/ 6 w 225"/>
                <a:gd name="T3" fmla="*/ 103 h 128"/>
                <a:gd name="T4" fmla="*/ 0 w 225"/>
                <a:gd name="T5" fmla="*/ 96 h 128"/>
                <a:gd name="T6" fmla="*/ 11 w 225"/>
                <a:gd name="T7" fmla="*/ 5 h 128"/>
                <a:gd name="T8" fmla="*/ 18 w 225"/>
                <a:gd name="T9" fmla="*/ 0 h 128"/>
                <a:gd name="T10" fmla="*/ 220 w 225"/>
                <a:gd name="T11" fmla="*/ 24 h 128"/>
                <a:gd name="T12" fmla="*/ 225 w 225"/>
                <a:gd name="T13" fmla="*/ 31 h 128"/>
                <a:gd name="T14" fmla="*/ 214 w 225"/>
                <a:gd name="T15" fmla="*/ 122 h 128"/>
                <a:gd name="T16" fmla="*/ 207 w 225"/>
                <a:gd name="T17" fmla="*/ 12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128">
                  <a:moveTo>
                    <a:pt x="207" y="127"/>
                  </a:moveTo>
                  <a:cubicBezTo>
                    <a:pt x="6" y="103"/>
                    <a:pt x="6" y="103"/>
                    <a:pt x="6" y="103"/>
                  </a:cubicBezTo>
                  <a:cubicBezTo>
                    <a:pt x="2" y="103"/>
                    <a:pt x="0" y="99"/>
                    <a:pt x="0" y="9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2"/>
                    <a:pt x="15" y="0"/>
                    <a:pt x="18" y="0"/>
                  </a:cubicBezTo>
                  <a:cubicBezTo>
                    <a:pt x="220" y="24"/>
                    <a:pt x="220" y="24"/>
                    <a:pt x="220" y="24"/>
                  </a:cubicBezTo>
                  <a:cubicBezTo>
                    <a:pt x="223" y="25"/>
                    <a:pt x="225" y="28"/>
                    <a:pt x="225" y="31"/>
                  </a:cubicBezTo>
                  <a:cubicBezTo>
                    <a:pt x="214" y="122"/>
                    <a:pt x="214" y="122"/>
                    <a:pt x="214" y="122"/>
                  </a:cubicBezTo>
                  <a:cubicBezTo>
                    <a:pt x="214" y="125"/>
                    <a:pt x="211" y="128"/>
                    <a:pt x="207" y="127"/>
                  </a:cubicBezTo>
                  <a:close/>
                </a:path>
              </a:pathLst>
            </a:custGeom>
            <a:solidFill>
              <a:srgbClr val="0C0B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išļide">
              <a:extLst>
                <a:ext uri="{FF2B5EF4-FFF2-40B4-BE49-F238E27FC236}">
                  <a16:creationId xmlns="" xmlns:a16="http://schemas.microsoft.com/office/drawing/2014/main" id="{ED593EC2-12B4-41A9-A5C6-AF797E33384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925051" y="3139281"/>
              <a:ext cx="49213" cy="49213"/>
            </a:xfrm>
            <a:prstGeom prst="ellipse">
              <a:avLst/>
            </a:prstGeom>
            <a:solidFill>
              <a:srgbClr val="F5EA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ïs1iḑê">
              <a:extLst>
                <a:ext uri="{FF2B5EF4-FFF2-40B4-BE49-F238E27FC236}">
                  <a16:creationId xmlns="" xmlns:a16="http://schemas.microsoft.com/office/drawing/2014/main" id="{DA2604C7-85E9-45F3-9E76-B3549C3F3F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29613" y="3610769"/>
              <a:ext cx="227013" cy="84138"/>
            </a:xfrm>
            <a:custGeom>
              <a:avLst/>
              <a:gdLst>
                <a:gd name="T0" fmla="*/ 133 w 143"/>
                <a:gd name="T1" fmla="*/ 53 h 53"/>
                <a:gd name="T2" fmla="*/ 10 w 143"/>
                <a:gd name="T3" fmla="*/ 53 h 53"/>
                <a:gd name="T4" fmla="*/ 2 w 143"/>
                <a:gd name="T5" fmla="*/ 42 h 53"/>
                <a:gd name="T6" fmla="*/ 3 w 143"/>
                <a:gd name="T7" fmla="*/ 37 h 53"/>
                <a:gd name="T8" fmla="*/ 53 w 143"/>
                <a:gd name="T9" fmla="*/ 0 h 53"/>
                <a:gd name="T10" fmla="*/ 91 w 143"/>
                <a:gd name="T11" fmla="*/ 0 h 53"/>
                <a:gd name="T12" fmla="*/ 141 w 143"/>
                <a:gd name="T13" fmla="*/ 41 h 53"/>
                <a:gd name="T14" fmla="*/ 142 w 143"/>
                <a:gd name="T15" fmla="*/ 43 h 53"/>
                <a:gd name="T16" fmla="*/ 133 w 143"/>
                <a:gd name="T1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" h="53">
                  <a:moveTo>
                    <a:pt x="133" y="53"/>
                  </a:moveTo>
                  <a:cubicBezTo>
                    <a:pt x="10" y="53"/>
                    <a:pt x="10" y="53"/>
                    <a:pt x="10" y="53"/>
                  </a:cubicBezTo>
                  <a:cubicBezTo>
                    <a:pt x="4" y="53"/>
                    <a:pt x="0" y="48"/>
                    <a:pt x="2" y="42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9" y="15"/>
                    <a:pt x="30" y="0"/>
                    <a:pt x="53" y="0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115" y="0"/>
                    <a:pt x="136" y="17"/>
                    <a:pt x="141" y="41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3" y="48"/>
                    <a:pt x="138" y="53"/>
                    <a:pt x="133" y="53"/>
                  </a:cubicBezTo>
                  <a:close/>
                </a:path>
              </a:pathLst>
            </a:custGeom>
            <a:solidFill>
              <a:srgbClr val="F9C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išḻíḍé">
              <a:extLst>
                <a:ext uri="{FF2B5EF4-FFF2-40B4-BE49-F238E27FC236}">
                  <a16:creationId xmlns="" xmlns:a16="http://schemas.microsoft.com/office/drawing/2014/main" id="{A15195DB-FBFA-4741-A364-EBBD7489F2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8851" y="3067844"/>
              <a:ext cx="606425" cy="584200"/>
            </a:xfrm>
            <a:custGeom>
              <a:avLst/>
              <a:gdLst>
                <a:gd name="T0" fmla="*/ 22 w 382"/>
                <a:gd name="T1" fmla="*/ 0 h 368"/>
                <a:gd name="T2" fmla="*/ 0 w 382"/>
                <a:gd name="T3" fmla="*/ 105 h 368"/>
                <a:gd name="T4" fmla="*/ 382 w 382"/>
                <a:gd name="T5" fmla="*/ 368 h 368"/>
                <a:gd name="T6" fmla="*/ 22 w 382"/>
                <a:gd name="T7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" h="368">
                  <a:moveTo>
                    <a:pt x="22" y="0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90" y="200"/>
                    <a:pt x="232" y="361"/>
                    <a:pt x="382" y="368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8CA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íṥlïḋê">
              <a:extLst>
                <a:ext uri="{FF2B5EF4-FFF2-40B4-BE49-F238E27FC236}">
                  <a16:creationId xmlns="" xmlns:a16="http://schemas.microsoft.com/office/drawing/2014/main" id="{757E017E-39E7-4947-A5B2-5FCD668DA4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91463" y="3407569"/>
              <a:ext cx="433388" cy="254000"/>
            </a:xfrm>
            <a:custGeom>
              <a:avLst/>
              <a:gdLst>
                <a:gd name="T0" fmla="*/ 271 w 273"/>
                <a:gd name="T1" fmla="*/ 0 h 160"/>
                <a:gd name="T2" fmla="*/ 273 w 273"/>
                <a:gd name="T3" fmla="*/ 97 h 160"/>
                <a:gd name="T4" fmla="*/ 0 w 273"/>
                <a:gd name="T5" fmla="*/ 152 h 160"/>
                <a:gd name="T6" fmla="*/ 271 w 273"/>
                <a:gd name="T7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3" h="160">
                  <a:moveTo>
                    <a:pt x="271" y="0"/>
                  </a:moveTo>
                  <a:cubicBezTo>
                    <a:pt x="273" y="97"/>
                    <a:pt x="273" y="97"/>
                    <a:pt x="273" y="97"/>
                  </a:cubicBezTo>
                  <a:cubicBezTo>
                    <a:pt x="273" y="97"/>
                    <a:pt x="102" y="160"/>
                    <a:pt x="0" y="152"/>
                  </a:cubicBezTo>
                  <a:lnTo>
                    <a:pt x="271" y="0"/>
                  </a:lnTo>
                  <a:close/>
                </a:path>
              </a:pathLst>
            </a:custGeom>
            <a:solidFill>
              <a:srgbClr val="8CA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ís1îḍê">
              <a:extLst>
                <a:ext uri="{FF2B5EF4-FFF2-40B4-BE49-F238E27FC236}">
                  <a16:creationId xmlns="" xmlns:a16="http://schemas.microsoft.com/office/drawing/2014/main" id="{E74B4946-0AAC-43FD-94F1-F3C7C60BA7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21576" y="2951956"/>
              <a:ext cx="423863" cy="460375"/>
            </a:xfrm>
            <a:custGeom>
              <a:avLst/>
              <a:gdLst>
                <a:gd name="T0" fmla="*/ 119 w 267"/>
                <a:gd name="T1" fmla="*/ 26 h 290"/>
                <a:gd name="T2" fmla="*/ 267 w 267"/>
                <a:gd name="T3" fmla="*/ 290 h 290"/>
                <a:gd name="T4" fmla="*/ 0 w 267"/>
                <a:gd name="T5" fmla="*/ 70 h 290"/>
                <a:gd name="T6" fmla="*/ 61 w 267"/>
                <a:gd name="T7" fmla="*/ 16 h 290"/>
                <a:gd name="T8" fmla="*/ 119 w 267"/>
                <a:gd name="T9" fmla="*/ 2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290">
                  <a:moveTo>
                    <a:pt x="119" y="26"/>
                  </a:moveTo>
                  <a:cubicBezTo>
                    <a:pt x="267" y="290"/>
                    <a:pt x="267" y="290"/>
                    <a:pt x="267" y="29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79" y="0"/>
                    <a:pt x="108" y="4"/>
                    <a:pt x="119" y="26"/>
                  </a:cubicBezTo>
                  <a:close/>
                </a:path>
              </a:pathLst>
            </a:custGeom>
            <a:solidFill>
              <a:srgbClr val="8CA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ísľidé">
              <a:extLst>
                <a:ext uri="{FF2B5EF4-FFF2-40B4-BE49-F238E27FC236}">
                  <a16:creationId xmlns="" xmlns:a16="http://schemas.microsoft.com/office/drawing/2014/main" id="{76E12CA9-F0AC-4EE1-BF1C-2D1A3CA78B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54876" y="2758281"/>
              <a:ext cx="1323975" cy="1076325"/>
            </a:xfrm>
            <a:custGeom>
              <a:avLst/>
              <a:gdLst>
                <a:gd name="T0" fmla="*/ 762 w 834"/>
                <a:gd name="T1" fmla="*/ 218 h 678"/>
                <a:gd name="T2" fmla="*/ 462 w 834"/>
                <a:gd name="T3" fmla="*/ 398 h 678"/>
                <a:gd name="T4" fmla="*/ 225 w 834"/>
                <a:gd name="T5" fmla="*/ 107 h 678"/>
                <a:gd name="T6" fmla="*/ 150 w 834"/>
                <a:gd name="T7" fmla="*/ 0 h 678"/>
                <a:gd name="T8" fmla="*/ 30 w 834"/>
                <a:gd name="T9" fmla="*/ 197 h 678"/>
                <a:gd name="T10" fmla="*/ 30 w 834"/>
                <a:gd name="T11" fmla="*/ 197 h 678"/>
                <a:gd name="T12" fmla="*/ 30 w 834"/>
                <a:gd name="T13" fmla="*/ 197 h 678"/>
                <a:gd name="T14" fmla="*/ 77 w 834"/>
                <a:gd name="T15" fmla="*/ 277 h 678"/>
                <a:gd name="T16" fmla="*/ 314 w 834"/>
                <a:gd name="T17" fmla="*/ 525 h 678"/>
                <a:gd name="T18" fmla="*/ 834 w 834"/>
                <a:gd name="T19" fmla="*/ 330 h 678"/>
                <a:gd name="T20" fmla="*/ 762 w 834"/>
                <a:gd name="T21" fmla="*/ 21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34" h="678">
                  <a:moveTo>
                    <a:pt x="762" y="218"/>
                  </a:moveTo>
                  <a:cubicBezTo>
                    <a:pt x="762" y="218"/>
                    <a:pt x="542" y="410"/>
                    <a:pt x="462" y="398"/>
                  </a:cubicBezTo>
                  <a:cubicBezTo>
                    <a:pt x="382" y="386"/>
                    <a:pt x="225" y="107"/>
                    <a:pt x="225" y="107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0" y="0"/>
                    <a:pt x="0" y="87"/>
                    <a:pt x="30" y="197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7" y="222"/>
                    <a:pt x="51" y="249"/>
                    <a:pt x="77" y="277"/>
                  </a:cubicBezTo>
                  <a:cubicBezTo>
                    <a:pt x="81" y="281"/>
                    <a:pt x="211" y="444"/>
                    <a:pt x="314" y="525"/>
                  </a:cubicBezTo>
                  <a:cubicBezTo>
                    <a:pt x="508" y="678"/>
                    <a:pt x="834" y="330"/>
                    <a:pt x="834" y="330"/>
                  </a:cubicBezTo>
                  <a:lnTo>
                    <a:pt x="762" y="218"/>
                  </a:lnTo>
                  <a:close/>
                </a:path>
              </a:pathLst>
            </a:custGeom>
            <a:solidFill>
              <a:srgbClr val="A8C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íšḷïḋê">
              <a:extLst>
                <a:ext uri="{FF2B5EF4-FFF2-40B4-BE49-F238E27FC236}">
                  <a16:creationId xmlns="" xmlns:a16="http://schemas.microsoft.com/office/drawing/2014/main" id="{51CB06E4-2027-43D0-85CF-826C05C723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02863" y="2324894"/>
              <a:ext cx="233363" cy="708025"/>
            </a:xfrm>
            <a:custGeom>
              <a:avLst/>
              <a:gdLst>
                <a:gd name="T0" fmla="*/ 0 w 147"/>
                <a:gd name="T1" fmla="*/ 0 h 446"/>
                <a:gd name="T2" fmla="*/ 127 w 147"/>
                <a:gd name="T3" fmla="*/ 446 h 446"/>
                <a:gd name="T4" fmla="*/ 147 w 147"/>
                <a:gd name="T5" fmla="*/ 92 h 446"/>
                <a:gd name="T6" fmla="*/ 0 w 147"/>
                <a:gd name="T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446">
                  <a:moveTo>
                    <a:pt x="0" y="0"/>
                  </a:moveTo>
                  <a:lnTo>
                    <a:pt x="127" y="446"/>
                  </a:lnTo>
                  <a:lnTo>
                    <a:pt x="14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3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îsļiḍe">
              <a:extLst>
                <a:ext uri="{FF2B5EF4-FFF2-40B4-BE49-F238E27FC236}">
                  <a16:creationId xmlns="" xmlns:a16="http://schemas.microsoft.com/office/drawing/2014/main" id="{E1B61A58-CA3D-4FD2-938C-5B6607D8F5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32988" y="2499519"/>
              <a:ext cx="1027113" cy="809625"/>
            </a:xfrm>
            <a:custGeom>
              <a:avLst/>
              <a:gdLst>
                <a:gd name="T0" fmla="*/ 463 w 647"/>
                <a:gd name="T1" fmla="*/ 0 h 510"/>
                <a:gd name="T2" fmla="*/ 625 w 647"/>
                <a:gd name="T3" fmla="*/ 242 h 510"/>
                <a:gd name="T4" fmla="*/ 644 w 647"/>
                <a:gd name="T5" fmla="*/ 320 h 510"/>
                <a:gd name="T6" fmla="*/ 634 w 647"/>
                <a:gd name="T7" fmla="*/ 405 h 510"/>
                <a:gd name="T8" fmla="*/ 168 w 647"/>
                <a:gd name="T9" fmla="*/ 365 h 510"/>
                <a:gd name="T10" fmla="*/ 143 w 647"/>
                <a:gd name="T11" fmla="*/ 378 h 510"/>
                <a:gd name="T12" fmla="*/ 114 w 647"/>
                <a:gd name="T13" fmla="*/ 481 h 510"/>
                <a:gd name="T14" fmla="*/ 6 w 647"/>
                <a:gd name="T15" fmla="*/ 485 h 510"/>
                <a:gd name="T16" fmla="*/ 3 w 647"/>
                <a:gd name="T17" fmla="*/ 464 h 510"/>
                <a:gd name="T18" fmla="*/ 56 w 647"/>
                <a:gd name="T19" fmla="*/ 327 h 510"/>
                <a:gd name="T20" fmla="*/ 93 w 647"/>
                <a:gd name="T21" fmla="*/ 292 h 510"/>
                <a:gd name="T22" fmla="*/ 98 w 647"/>
                <a:gd name="T23" fmla="*/ 291 h 510"/>
                <a:gd name="T24" fmla="*/ 116 w 647"/>
                <a:gd name="T25" fmla="*/ 288 h 510"/>
                <a:gd name="T26" fmla="*/ 501 w 647"/>
                <a:gd name="T27" fmla="*/ 292 h 510"/>
                <a:gd name="T28" fmla="*/ 325 w 647"/>
                <a:gd name="T29" fmla="*/ 98 h 510"/>
                <a:gd name="T30" fmla="*/ 463 w 647"/>
                <a:gd name="T31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7" h="510">
                  <a:moveTo>
                    <a:pt x="463" y="0"/>
                  </a:moveTo>
                  <a:cubicBezTo>
                    <a:pt x="625" y="242"/>
                    <a:pt x="625" y="242"/>
                    <a:pt x="625" y="242"/>
                  </a:cubicBezTo>
                  <a:cubicBezTo>
                    <a:pt x="641" y="265"/>
                    <a:pt x="647" y="293"/>
                    <a:pt x="644" y="320"/>
                  </a:cubicBezTo>
                  <a:cubicBezTo>
                    <a:pt x="634" y="405"/>
                    <a:pt x="634" y="405"/>
                    <a:pt x="634" y="405"/>
                  </a:cubicBezTo>
                  <a:cubicBezTo>
                    <a:pt x="168" y="365"/>
                    <a:pt x="168" y="365"/>
                    <a:pt x="168" y="365"/>
                  </a:cubicBezTo>
                  <a:cubicBezTo>
                    <a:pt x="158" y="364"/>
                    <a:pt x="148" y="369"/>
                    <a:pt x="143" y="378"/>
                  </a:cubicBezTo>
                  <a:cubicBezTo>
                    <a:pt x="114" y="481"/>
                    <a:pt x="114" y="481"/>
                    <a:pt x="114" y="481"/>
                  </a:cubicBezTo>
                  <a:cubicBezTo>
                    <a:pt x="98" y="508"/>
                    <a:pt x="25" y="510"/>
                    <a:pt x="6" y="485"/>
                  </a:cubicBezTo>
                  <a:cubicBezTo>
                    <a:pt x="1" y="479"/>
                    <a:pt x="0" y="471"/>
                    <a:pt x="3" y="464"/>
                  </a:cubicBezTo>
                  <a:cubicBezTo>
                    <a:pt x="56" y="327"/>
                    <a:pt x="56" y="327"/>
                    <a:pt x="56" y="327"/>
                  </a:cubicBezTo>
                  <a:cubicBezTo>
                    <a:pt x="62" y="311"/>
                    <a:pt x="76" y="298"/>
                    <a:pt x="93" y="292"/>
                  </a:cubicBezTo>
                  <a:cubicBezTo>
                    <a:pt x="98" y="291"/>
                    <a:pt x="98" y="291"/>
                    <a:pt x="98" y="291"/>
                  </a:cubicBezTo>
                  <a:cubicBezTo>
                    <a:pt x="104" y="289"/>
                    <a:pt x="110" y="288"/>
                    <a:pt x="116" y="288"/>
                  </a:cubicBezTo>
                  <a:cubicBezTo>
                    <a:pt x="501" y="292"/>
                    <a:pt x="501" y="292"/>
                    <a:pt x="501" y="292"/>
                  </a:cubicBezTo>
                  <a:cubicBezTo>
                    <a:pt x="325" y="98"/>
                    <a:pt x="325" y="98"/>
                    <a:pt x="325" y="98"/>
                  </a:cubicBezTo>
                  <a:cubicBezTo>
                    <a:pt x="463" y="0"/>
                    <a:pt x="463" y="0"/>
                    <a:pt x="463" y="0"/>
                  </a:cubicBezTo>
                </a:path>
              </a:pathLst>
            </a:custGeom>
            <a:solidFill>
              <a:srgbClr val="EFB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ïsľïdé">
              <a:extLst>
                <a:ext uri="{FF2B5EF4-FFF2-40B4-BE49-F238E27FC236}">
                  <a16:creationId xmlns="" xmlns:a16="http://schemas.microsoft.com/office/drawing/2014/main" id="{8F6F2757-53F4-4A4C-8CAC-C1276207A2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53563" y="2439194"/>
              <a:ext cx="98425" cy="360363"/>
            </a:xfrm>
            <a:custGeom>
              <a:avLst/>
              <a:gdLst>
                <a:gd name="T0" fmla="*/ 25 w 62"/>
                <a:gd name="T1" fmla="*/ 0 h 227"/>
                <a:gd name="T2" fmla="*/ 0 w 62"/>
                <a:gd name="T3" fmla="*/ 227 h 227"/>
                <a:gd name="T4" fmla="*/ 62 w 62"/>
                <a:gd name="T5" fmla="*/ 88 h 227"/>
                <a:gd name="T6" fmla="*/ 25 w 62"/>
                <a:gd name="T7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" h="227">
                  <a:moveTo>
                    <a:pt x="25" y="0"/>
                  </a:moveTo>
                  <a:lnTo>
                    <a:pt x="0" y="227"/>
                  </a:lnTo>
                  <a:lnTo>
                    <a:pt x="62" y="8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383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íṡļîḓe">
              <a:extLst>
                <a:ext uri="{FF2B5EF4-FFF2-40B4-BE49-F238E27FC236}">
                  <a16:creationId xmlns="" xmlns:a16="http://schemas.microsoft.com/office/drawing/2014/main" id="{4277A546-A813-4E1C-AA60-C193925778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42301" y="2497931"/>
              <a:ext cx="1487488" cy="903288"/>
            </a:xfrm>
            <a:custGeom>
              <a:avLst/>
              <a:gdLst>
                <a:gd name="T0" fmla="*/ 840 w 938"/>
                <a:gd name="T1" fmla="*/ 569 h 569"/>
                <a:gd name="T2" fmla="*/ 25 w 938"/>
                <a:gd name="T3" fmla="*/ 569 h 569"/>
                <a:gd name="T4" fmla="*/ 2 w 938"/>
                <a:gd name="T5" fmla="*/ 542 h 569"/>
                <a:gd name="T6" fmla="*/ 74 w 938"/>
                <a:gd name="T7" fmla="*/ 20 h 569"/>
                <a:gd name="T8" fmla="*/ 97 w 938"/>
                <a:gd name="T9" fmla="*/ 0 h 569"/>
                <a:gd name="T10" fmla="*/ 912 w 938"/>
                <a:gd name="T11" fmla="*/ 0 h 569"/>
                <a:gd name="T12" fmla="*/ 936 w 938"/>
                <a:gd name="T13" fmla="*/ 27 h 569"/>
                <a:gd name="T14" fmla="*/ 864 w 938"/>
                <a:gd name="T15" fmla="*/ 549 h 569"/>
                <a:gd name="T16" fmla="*/ 840 w 938"/>
                <a:gd name="T17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8" h="569">
                  <a:moveTo>
                    <a:pt x="840" y="569"/>
                  </a:moveTo>
                  <a:cubicBezTo>
                    <a:pt x="25" y="569"/>
                    <a:pt x="25" y="569"/>
                    <a:pt x="25" y="569"/>
                  </a:cubicBezTo>
                  <a:cubicBezTo>
                    <a:pt x="11" y="569"/>
                    <a:pt x="0" y="556"/>
                    <a:pt x="2" y="542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6" y="9"/>
                    <a:pt x="86" y="0"/>
                    <a:pt x="97" y="0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927" y="0"/>
                    <a:pt x="938" y="12"/>
                    <a:pt x="936" y="27"/>
                  </a:cubicBezTo>
                  <a:cubicBezTo>
                    <a:pt x="864" y="549"/>
                    <a:pt x="864" y="549"/>
                    <a:pt x="864" y="549"/>
                  </a:cubicBezTo>
                  <a:cubicBezTo>
                    <a:pt x="862" y="560"/>
                    <a:pt x="852" y="569"/>
                    <a:pt x="840" y="569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iśḷíḑè">
              <a:extLst>
                <a:ext uri="{FF2B5EF4-FFF2-40B4-BE49-F238E27FC236}">
                  <a16:creationId xmlns="" xmlns:a16="http://schemas.microsoft.com/office/drawing/2014/main" id="{E89CEF86-EC98-41C8-B614-2D088FF32B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1351" y="2497931"/>
              <a:ext cx="1485900" cy="903288"/>
            </a:xfrm>
            <a:custGeom>
              <a:avLst/>
              <a:gdLst>
                <a:gd name="T0" fmla="*/ 840 w 937"/>
                <a:gd name="T1" fmla="*/ 569 h 569"/>
                <a:gd name="T2" fmla="*/ 25 w 937"/>
                <a:gd name="T3" fmla="*/ 569 h 569"/>
                <a:gd name="T4" fmla="*/ 1 w 937"/>
                <a:gd name="T5" fmla="*/ 542 h 569"/>
                <a:gd name="T6" fmla="*/ 73 w 937"/>
                <a:gd name="T7" fmla="*/ 20 h 569"/>
                <a:gd name="T8" fmla="*/ 97 w 937"/>
                <a:gd name="T9" fmla="*/ 0 h 569"/>
                <a:gd name="T10" fmla="*/ 912 w 937"/>
                <a:gd name="T11" fmla="*/ 0 h 569"/>
                <a:gd name="T12" fmla="*/ 935 w 937"/>
                <a:gd name="T13" fmla="*/ 27 h 569"/>
                <a:gd name="T14" fmla="*/ 863 w 937"/>
                <a:gd name="T15" fmla="*/ 549 h 569"/>
                <a:gd name="T16" fmla="*/ 840 w 937"/>
                <a:gd name="T17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7" h="569">
                  <a:moveTo>
                    <a:pt x="840" y="569"/>
                  </a:moveTo>
                  <a:cubicBezTo>
                    <a:pt x="25" y="569"/>
                    <a:pt x="25" y="569"/>
                    <a:pt x="25" y="569"/>
                  </a:cubicBezTo>
                  <a:cubicBezTo>
                    <a:pt x="10" y="569"/>
                    <a:pt x="0" y="556"/>
                    <a:pt x="1" y="542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5" y="9"/>
                    <a:pt x="85" y="0"/>
                    <a:pt x="97" y="0"/>
                  </a:cubicBezTo>
                  <a:cubicBezTo>
                    <a:pt x="912" y="0"/>
                    <a:pt x="912" y="0"/>
                    <a:pt x="912" y="0"/>
                  </a:cubicBezTo>
                  <a:cubicBezTo>
                    <a:pt x="926" y="0"/>
                    <a:pt x="937" y="12"/>
                    <a:pt x="935" y="27"/>
                  </a:cubicBezTo>
                  <a:cubicBezTo>
                    <a:pt x="863" y="549"/>
                    <a:pt x="863" y="549"/>
                    <a:pt x="863" y="549"/>
                  </a:cubicBezTo>
                  <a:cubicBezTo>
                    <a:pt x="861" y="560"/>
                    <a:pt x="851" y="569"/>
                    <a:pt x="840" y="569"/>
                  </a:cubicBezTo>
                  <a:close/>
                </a:path>
              </a:pathLst>
            </a:custGeom>
            <a:solidFill>
              <a:srgbClr val="BEB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íşḷíďé">
              <a:extLst>
                <a:ext uri="{FF2B5EF4-FFF2-40B4-BE49-F238E27FC236}">
                  <a16:creationId xmlns="" xmlns:a16="http://schemas.microsoft.com/office/drawing/2014/main" id="{074A9815-5213-44A6-8DAA-7A770C59E5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58263" y="2858294"/>
              <a:ext cx="176213" cy="184150"/>
            </a:xfrm>
            <a:custGeom>
              <a:avLst/>
              <a:gdLst>
                <a:gd name="T0" fmla="*/ 97 w 111"/>
                <a:gd name="T1" fmla="*/ 82 h 116"/>
                <a:gd name="T2" fmla="*/ 30 w 111"/>
                <a:gd name="T3" fmla="*/ 103 h 116"/>
                <a:gd name="T4" fmla="*/ 14 w 111"/>
                <a:gd name="T5" fmla="*/ 34 h 116"/>
                <a:gd name="T6" fmla="*/ 82 w 111"/>
                <a:gd name="T7" fmla="*/ 13 h 116"/>
                <a:gd name="T8" fmla="*/ 97 w 111"/>
                <a:gd name="T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16">
                  <a:moveTo>
                    <a:pt x="97" y="82"/>
                  </a:moveTo>
                  <a:cubicBezTo>
                    <a:pt x="83" y="107"/>
                    <a:pt x="53" y="116"/>
                    <a:pt x="30" y="103"/>
                  </a:cubicBezTo>
                  <a:cubicBezTo>
                    <a:pt x="7" y="90"/>
                    <a:pt x="0" y="59"/>
                    <a:pt x="14" y="34"/>
                  </a:cubicBezTo>
                  <a:cubicBezTo>
                    <a:pt x="28" y="9"/>
                    <a:pt x="59" y="0"/>
                    <a:pt x="82" y="13"/>
                  </a:cubicBezTo>
                  <a:cubicBezTo>
                    <a:pt x="104" y="27"/>
                    <a:pt x="111" y="57"/>
                    <a:pt x="97" y="82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ïṣlíde">
              <a:extLst>
                <a:ext uri="{FF2B5EF4-FFF2-40B4-BE49-F238E27FC236}">
                  <a16:creationId xmlns="" xmlns:a16="http://schemas.microsoft.com/office/drawing/2014/main" id="{E026DD81-D26D-41C4-A4AA-45045D4177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09013" y="3293269"/>
              <a:ext cx="703263" cy="401638"/>
            </a:xfrm>
            <a:custGeom>
              <a:avLst/>
              <a:gdLst>
                <a:gd name="T0" fmla="*/ 326 w 444"/>
                <a:gd name="T1" fmla="*/ 0 h 253"/>
                <a:gd name="T2" fmla="*/ 186 w 444"/>
                <a:gd name="T3" fmla="*/ 0 h 253"/>
                <a:gd name="T4" fmla="*/ 177 w 444"/>
                <a:gd name="T5" fmla="*/ 13 h 253"/>
                <a:gd name="T6" fmla="*/ 242 w 444"/>
                <a:gd name="T7" fmla="*/ 232 h 253"/>
                <a:gd name="T8" fmla="*/ 0 w 444"/>
                <a:gd name="T9" fmla="*/ 232 h 253"/>
                <a:gd name="T10" fmla="*/ 0 w 444"/>
                <a:gd name="T11" fmla="*/ 253 h 253"/>
                <a:gd name="T12" fmla="*/ 423 w 444"/>
                <a:gd name="T13" fmla="*/ 253 h 253"/>
                <a:gd name="T14" fmla="*/ 438 w 444"/>
                <a:gd name="T15" fmla="*/ 225 h 253"/>
                <a:gd name="T16" fmla="*/ 326 w 444"/>
                <a:gd name="T1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253">
                  <a:moveTo>
                    <a:pt x="326" y="0"/>
                  </a:moveTo>
                  <a:cubicBezTo>
                    <a:pt x="186" y="0"/>
                    <a:pt x="186" y="0"/>
                    <a:pt x="186" y="0"/>
                  </a:cubicBezTo>
                  <a:cubicBezTo>
                    <a:pt x="179" y="0"/>
                    <a:pt x="175" y="6"/>
                    <a:pt x="177" y="13"/>
                  </a:cubicBezTo>
                  <a:cubicBezTo>
                    <a:pt x="242" y="232"/>
                    <a:pt x="242" y="232"/>
                    <a:pt x="242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423" y="253"/>
                    <a:pt x="423" y="253"/>
                    <a:pt x="423" y="253"/>
                  </a:cubicBezTo>
                  <a:cubicBezTo>
                    <a:pt x="436" y="253"/>
                    <a:pt x="444" y="238"/>
                    <a:pt x="438" y="225"/>
                  </a:cubicBezTo>
                  <a:lnTo>
                    <a:pt x="326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í$ḷiḑè">
              <a:extLst>
                <a:ext uri="{FF2B5EF4-FFF2-40B4-BE49-F238E27FC236}">
                  <a16:creationId xmlns="" xmlns:a16="http://schemas.microsoft.com/office/drawing/2014/main" id="{5960B905-31FB-459D-801E-996ADB7B8D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29651" y="3293269"/>
              <a:ext cx="698500" cy="401638"/>
            </a:xfrm>
            <a:custGeom>
              <a:avLst/>
              <a:gdLst>
                <a:gd name="T0" fmla="*/ 326 w 441"/>
                <a:gd name="T1" fmla="*/ 0 h 253"/>
                <a:gd name="T2" fmla="*/ 173 w 441"/>
                <a:gd name="T3" fmla="*/ 0 h 253"/>
                <a:gd name="T4" fmla="*/ 173 w 441"/>
                <a:gd name="T5" fmla="*/ 0 h 253"/>
                <a:gd name="T6" fmla="*/ 238 w 441"/>
                <a:gd name="T7" fmla="*/ 218 h 253"/>
                <a:gd name="T8" fmla="*/ 228 w 441"/>
                <a:gd name="T9" fmla="*/ 232 h 253"/>
                <a:gd name="T10" fmla="*/ 0 w 441"/>
                <a:gd name="T11" fmla="*/ 232 h 253"/>
                <a:gd name="T12" fmla="*/ 0 w 441"/>
                <a:gd name="T13" fmla="*/ 232 h 253"/>
                <a:gd name="T14" fmla="*/ 0 w 441"/>
                <a:gd name="T15" fmla="*/ 253 h 253"/>
                <a:gd name="T16" fmla="*/ 0 w 441"/>
                <a:gd name="T17" fmla="*/ 253 h 253"/>
                <a:gd name="T18" fmla="*/ 409 w 441"/>
                <a:gd name="T19" fmla="*/ 253 h 253"/>
                <a:gd name="T20" fmla="*/ 432 w 441"/>
                <a:gd name="T21" fmla="*/ 213 h 253"/>
                <a:gd name="T22" fmla="*/ 326 w 441"/>
                <a:gd name="T23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1" h="253">
                  <a:moveTo>
                    <a:pt x="326" y="0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238" y="218"/>
                    <a:pt x="238" y="218"/>
                    <a:pt x="238" y="218"/>
                  </a:cubicBezTo>
                  <a:cubicBezTo>
                    <a:pt x="240" y="225"/>
                    <a:pt x="235" y="232"/>
                    <a:pt x="228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0" y="253"/>
                    <a:pt x="0" y="253"/>
                    <a:pt x="0" y="253"/>
                  </a:cubicBezTo>
                  <a:cubicBezTo>
                    <a:pt x="409" y="253"/>
                    <a:pt x="409" y="253"/>
                    <a:pt x="409" y="253"/>
                  </a:cubicBezTo>
                  <a:cubicBezTo>
                    <a:pt x="429" y="253"/>
                    <a:pt x="441" y="231"/>
                    <a:pt x="432" y="213"/>
                  </a:cubicBezTo>
                  <a:cubicBezTo>
                    <a:pt x="326" y="0"/>
                    <a:pt x="326" y="0"/>
                    <a:pt x="326" y="0"/>
                  </a:cubicBezTo>
                  <a:close/>
                </a:path>
              </a:pathLst>
            </a:custGeom>
            <a:solidFill>
              <a:srgbClr val="D2D0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íṣ1îḓê">
              <a:extLst>
                <a:ext uri="{FF2B5EF4-FFF2-40B4-BE49-F238E27FC236}">
                  <a16:creationId xmlns="" xmlns:a16="http://schemas.microsoft.com/office/drawing/2014/main" id="{3B681961-F960-4989-B79A-477939F26F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04388" y="1958181"/>
              <a:ext cx="295275" cy="182563"/>
            </a:xfrm>
            <a:custGeom>
              <a:avLst/>
              <a:gdLst>
                <a:gd name="T0" fmla="*/ 0 w 186"/>
                <a:gd name="T1" fmla="*/ 104 h 115"/>
                <a:gd name="T2" fmla="*/ 49 w 186"/>
                <a:gd name="T3" fmla="*/ 63 h 115"/>
                <a:gd name="T4" fmla="*/ 105 w 186"/>
                <a:gd name="T5" fmla="*/ 115 h 115"/>
                <a:gd name="T6" fmla="*/ 183 w 186"/>
                <a:gd name="T7" fmla="*/ 3 h 115"/>
                <a:gd name="T8" fmla="*/ 175 w 186"/>
                <a:gd name="T9" fmla="*/ 0 h 115"/>
                <a:gd name="T10" fmla="*/ 39 w 186"/>
                <a:gd name="T11" fmla="*/ 24 h 115"/>
                <a:gd name="T12" fmla="*/ 0 w 186"/>
                <a:gd name="T13" fmla="*/ 10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6" h="115">
                  <a:moveTo>
                    <a:pt x="0" y="104"/>
                  </a:moveTo>
                  <a:cubicBezTo>
                    <a:pt x="49" y="63"/>
                    <a:pt x="49" y="63"/>
                    <a:pt x="49" y="63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5" y="115"/>
                    <a:pt x="186" y="96"/>
                    <a:pt x="183" y="3"/>
                  </a:cubicBezTo>
                  <a:cubicBezTo>
                    <a:pt x="175" y="0"/>
                    <a:pt x="175" y="0"/>
                    <a:pt x="175" y="0"/>
                  </a:cubicBezTo>
                  <a:cubicBezTo>
                    <a:pt x="135" y="11"/>
                    <a:pt x="76" y="24"/>
                    <a:pt x="39" y="24"/>
                  </a:cubicBezTo>
                  <a:lnTo>
                    <a:pt x="0" y="104"/>
                  </a:lnTo>
                  <a:close/>
                </a:path>
              </a:pathLst>
            </a:custGeom>
            <a:solidFill>
              <a:srgbClr val="3832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ïŝ1îḓê">
              <a:extLst>
                <a:ext uri="{FF2B5EF4-FFF2-40B4-BE49-F238E27FC236}">
                  <a16:creationId xmlns="" xmlns:a16="http://schemas.microsoft.com/office/drawing/2014/main" id="{1C37B5C3-8C00-4F42-B3FD-3D0AC3D885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80588" y="1918494"/>
              <a:ext cx="209550" cy="207963"/>
            </a:xfrm>
            <a:custGeom>
              <a:avLst/>
              <a:gdLst>
                <a:gd name="T0" fmla="*/ 108 w 132"/>
                <a:gd name="T1" fmla="*/ 0 h 131"/>
                <a:gd name="T2" fmla="*/ 0 w 132"/>
                <a:gd name="T3" fmla="*/ 49 h 131"/>
                <a:gd name="T4" fmla="*/ 55 w 132"/>
                <a:gd name="T5" fmla="*/ 131 h 131"/>
                <a:gd name="T6" fmla="*/ 132 w 132"/>
                <a:gd name="T7" fmla="*/ 27 h 131"/>
                <a:gd name="T8" fmla="*/ 108 w 132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131">
                  <a:moveTo>
                    <a:pt x="108" y="0"/>
                  </a:moveTo>
                  <a:cubicBezTo>
                    <a:pt x="108" y="0"/>
                    <a:pt x="71" y="40"/>
                    <a:pt x="0" y="49"/>
                  </a:cubicBezTo>
                  <a:cubicBezTo>
                    <a:pt x="55" y="131"/>
                    <a:pt x="55" y="131"/>
                    <a:pt x="55" y="131"/>
                  </a:cubicBezTo>
                  <a:cubicBezTo>
                    <a:pt x="55" y="131"/>
                    <a:pt x="124" y="99"/>
                    <a:pt x="132" y="27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iṡļiḑè">
              <a:extLst>
                <a:ext uri="{FF2B5EF4-FFF2-40B4-BE49-F238E27FC236}">
                  <a16:creationId xmlns="" xmlns:a16="http://schemas.microsoft.com/office/drawing/2014/main" id="{BB7BB613-53BE-49AA-A77D-8C0DB5C3F3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83751" y="1953419"/>
              <a:ext cx="96838" cy="169863"/>
            </a:xfrm>
            <a:custGeom>
              <a:avLst/>
              <a:gdLst>
                <a:gd name="T0" fmla="*/ 61 w 61"/>
                <a:gd name="T1" fmla="*/ 27 h 107"/>
                <a:gd name="T2" fmla="*/ 13 w 61"/>
                <a:gd name="T3" fmla="*/ 107 h 107"/>
                <a:gd name="T4" fmla="*/ 48 w 61"/>
                <a:gd name="T5" fmla="*/ 0 h 107"/>
                <a:gd name="T6" fmla="*/ 61 w 61"/>
                <a:gd name="T7" fmla="*/ 2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107">
                  <a:moveTo>
                    <a:pt x="61" y="27"/>
                  </a:moveTo>
                  <a:cubicBezTo>
                    <a:pt x="13" y="107"/>
                    <a:pt x="13" y="107"/>
                    <a:pt x="13" y="107"/>
                  </a:cubicBezTo>
                  <a:cubicBezTo>
                    <a:pt x="6" y="81"/>
                    <a:pt x="0" y="31"/>
                    <a:pt x="48" y="0"/>
                  </a:cubicBezTo>
                  <a:cubicBezTo>
                    <a:pt x="48" y="0"/>
                    <a:pt x="50" y="22"/>
                    <a:pt x="61" y="27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íṣlïďè">
              <a:extLst>
                <a:ext uri="{FF2B5EF4-FFF2-40B4-BE49-F238E27FC236}">
                  <a16:creationId xmlns="" xmlns:a16="http://schemas.microsoft.com/office/drawing/2014/main" id="{9DCDCE78-76FD-4477-9EA1-1CBA7CC5615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15601" y="3117056"/>
              <a:ext cx="512763" cy="577850"/>
            </a:xfrm>
            <a:prstGeom prst="rect">
              <a:avLst/>
            </a:prstGeom>
            <a:solidFill>
              <a:srgbClr val="5B6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íSlíḍé">
              <a:extLst>
                <a:ext uri="{FF2B5EF4-FFF2-40B4-BE49-F238E27FC236}">
                  <a16:creationId xmlns="" xmlns:a16="http://schemas.microsoft.com/office/drawing/2014/main" id="{D3B197CA-DEDD-446E-8B55-04D2A79118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15601" y="3117056"/>
              <a:ext cx="512763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íşļíďê">
              <a:extLst>
                <a:ext uri="{FF2B5EF4-FFF2-40B4-BE49-F238E27FC236}">
                  <a16:creationId xmlns="" xmlns:a16="http://schemas.microsoft.com/office/drawing/2014/main" id="{2A9ED5D2-C0C8-4DA8-ABC8-F3DA6B31DE5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847388" y="3117056"/>
              <a:ext cx="182563" cy="577850"/>
            </a:xfrm>
            <a:prstGeom prst="rect">
              <a:avLst/>
            </a:prstGeom>
            <a:solidFill>
              <a:srgbClr val="3B5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íŝlïḍe">
              <a:extLst>
                <a:ext uri="{FF2B5EF4-FFF2-40B4-BE49-F238E27FC236}">
                  <a16:creationId xmlns="" xmlns:a16="http://schemas.microsoft.com/office/drawing/2014/main" id="{7C7B03E7-BF10-44E5-AF5E-9858E7C8D2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847388" y="3117056"/>
              <a:ext cx="182563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í$ḷídé">
              <a:extLst>
                <a:ext uri="{FF2B5EF4-FFF2-40B4-BE49-F238E27FC236}">
                  <a16:creationId xmlns="" xmlns:a16="http://schemas.microsoft.com/office/drawing/2014/main" id="{094945AE-63D1-4AF7-B9AF-3A4360C4D2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23538" y="3445669"/>
              <a:ext cx="323850" cy="217488"/>
            </a:xfrm>
            <a:custGeom>
              <a:avLst/>
              <a:gdLst>
                <a:gd name="T0" fmla="*/ 0 w 204"/>
                <a:gd name="T1" fmla="*/ 0 h 137"/>
                <a:gd name="T2" fmla="*/ 204 w 204"/>
                <a:gd name="T3" fmla="*/ 136 h 137"/>
                <a:gd name="T4" fmla="*/ 204 w 204"/>
                <a:gd name="T5" fmla="*/ 137 h 137"/>
                <a:gd name="T6" fmla="*/ 204 w 204"/>
                <a:gd name="T7" fmla="*/ 29 h 137"/>
                <a:gd name="T8" fmla="*/ 0 w 204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137">
                  <a:moveTo>
                    <a:pt x="0" y="0"/>
                  </a:moveTo>
                  <a:lnTo>
                    <a:pt x="204" y="136"/>
                  </a:lnTo>
                  <a:lnTo>
                    <a:pt x="204" y="137"/>
                  </a:lnTo>
                  <a:lnTo>
                    <a:pt x="204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A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îsļíḓe">
              <a:extLst>
                <a:ext uri="{FF2B5EF4-FFF2-40B4-BE49-F238E27FC236}">
                  <a16:creationId xmlns="" xmlns:a16="http://schemas.microsoft.com/office/drawing/2014/main" id="{118378B9-DFE1-4861-B741-A3CBB0749B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23538" y="3445669"/>
              <a:ext cx="323850" cy="217488"/>
            </a:xfrm>
            <a:custGeom>
              <a:avLst/>
              <a:gdLst>
                <a:gd name="T0" fmla="*/ 0 w 204"/>
                <a:gd name="T1" fmla="*/ 0 h 137"/>
                <a:gd name="T2" fmla="*/ 204 w 204"/>
                <a:gd name="T3" fmla="*/ 136 h 137"/>
                <a:gd name="T4" fmla="*/ 204 w 204"/>
                <a:gd name="T5" fmla="*/ 137 h 137"/>
                <a:gd name="T6" fmla="*/ 204 w 204"/>
                <a:gd name="T7" fmla="*/ 29 h 137"/>
                <a:gd name="T8" fmla="*/ 0 w 204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137">
                  <a:moveTo>
                    <a:pt x="0" y="0"/>
                  </a:moveTo>
                  <a:lnTo>
                    <a:pt x="204" y="136"/>
                  </a:lnTo>
                  <a:lnTo>
                    <a:pt x="204" y="137"/>
                  </a:lnTo>
                  <a:lnTo>
                    <a:pt x="204" y="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iṥļîḋé">
              <a:extLst>
                <a:ext uri="{FF2B5EF4-FFF2-40B4-BE49-F238E27FC236}">
                  <a16:creationId xmlns="" xmlns:a16="http://schemas.microsoft.com/office/drawing/2014/main" id="{D208BD90-A014-4A1A-BB31-7F90E23452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47388" y="3491706"/>
              <a:ext cx="182563" cy="203200"/>
            </a:xfrm>
            <a:custGeom>
              <a:avLst/>
              <a:gdLst>
                <a:gd name="T0" fmla="*/ 0 w 115"/>
                <a:gd name="T1" fmla="*/ 0 h 128"/>
                <a:gd name="T2" fmla="*/ 0 w 115"/>
                <a:gd name="T3" fmla="*/ 108 h 128"/>
                <a:gd name="T4" fmla="*/ 22 w 115"/>
                <a:gd name="T5" fmla="*/ 128 h 128"/>
                <a:gd name="T6" fmla="*/ 53 w 115"/>
                <a:gd name="T7" fmla="*/ 128 h 128"/>
                <a:gd name="T8" fmla="*/ 115 w 115"/>
                <a:gd name="T9" fmla="*/ 61 h 128"/>
                <a:gd name="T10" fmla="*/ 115 w 115"/>
                <a:gd name="T11" fmla="*/ 16 h 128"/>
                <a:gd name="T12" fmla="*/ 0 w 115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28">
                  <a:moveTo>
                    <a:pt x="0" y="0"/>
                  </a:moveTo>
                  <a:lnTo>
                    <a:pt x="0" y="108"/>
                  </a:lnTo>
                  <a:lnTo>
                    <a:pt x="22" y="128"/>
                  </a:lnTo>
                  <a:lnTo>
                    <a:pt x="53" y="128"/>
                  </a:lnTo>
                  <a:lnTo>
                    <a:pt x="115" y="61"/>
                  </a:lnTo>
                  <a:lnTo>
                    <a:pt x="115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52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îṥľíḋê">
              <a:extLst>
                <a:ext uri="{FF2B5EF4-FFF2-40B4-BE49-F238E27FC236}">
                  <a16:creationId xmlns="" xmlns:a16="http://schemas.microsoft.com/office/drawing/2014/main" id="{67635A9A-38F3-4243-B7A6-BAA7A799B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47388" y="3491706"/>
              <a:ext cx="182563" cy="203200"/>
            </a:xfrm>
            <a:custGeom>
              <a:avLst/>
              <a:gdLst>
                <a:gd name="T0" fmla="*/ 0 w 115"/>
                <a:gd name="T1" fmla="*/ 0 h 128"/>
                <a:gd name="T2" fmla="*/ 0 w 115"/>
                <a:gd name="T3" fmla="*/ 108 h 128"/>
                <a:gd name="T4" fmla="*/ 22 w 115"/>
                <a:gd name="T5" fmla="*/ 128 h 128"/>
                <a:gd name="T6" fmla="*/ 53 w 115"/>
                <a:gd name="T7" fmla="*/ 128 h 128"/>
                <a:gd name="T8" fmla="*/ 115 w 115"/>
                <a:gd name="T9" fmla="*/ 61 h 128"/>
                <a:gd name="T10" fmla="*/ 115 w 115"/>
                <a:gd name="T11" fmla="*/ 16 h 128"/>
                <a:gd name="T12" fmla="*/ 0 w 115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128">
                  <a:moveTo>
                    <a:pt x="0" y="0"/>
                  </a:moveTo>
                  <a:lnTo>
                    <a:pt x="0" y="108"/>
                  </a:lnTo>
                  <a:lnTo>
                    <a:pt x="22" y="128"/>
                  </a:lnTo>
                  <a:lnTo>
                    <a:pt x="53" y="128"/>
                  </a:lnTo>
                  <a:lnTo>
                    <a:pt x="115" y="61"/>
                  </a:lnTo>
                  <a:lnTo>
                    <a:pt x="115" y="1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íŝľîḓê">
              <a:extLst>
                <a:ext uri="{FF2B5EF4-FFF2-40B4-BE49-F238E27FC236}">
                  <a16:creationId xmlns="" xmlns:a16="http://schemas.microsoft.com/office/drawing/2014/main" id="{22507088-AB15-4D90-9EE9-4AA13BA20B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23538" y="3432969"/>
              <a:ext cx="563563" cy="219075"/>
            </a:xfrm>
            <a:custGeom>
              <a:avLst/>
              <a:gdLst>
                <a:gd name="T0" fmla="*/ 0 w 355"/>
                <a:gd name="T1" fmla="*/ 8 h 138"/>
                <a:gd name="T2" fmla="*/ 204 w 355"/>
                <a:gd name="T3" fmla="*/ 8 h 138"/>
                <a:gd name="T4" fmla="*/ 319 w 355"/>
                <a:gd name="T5" fmla="*/ 0 h 138"/>
                <a:gd name="T6" fmla="*/ 355 w 355"/>
                <a:gd name="T7" fmla="*/ 37 h 138"/>
                <a:gd name="T8" fmla="*/ 234 w 355"/>
                <a:gd name="T9" fmla="*/ 138 h 138"/>
                <a:gd name="T10" fmla="*/ 139 w 355"/>
                <a:gd name="T11" fmla="*/ 55 h 138"/>
                <a:gd name="T12" fmla="*/ 0 w 355"/>
                <a:gd name="T13" fmla="*/ 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5" h="138">
                  <a:moveTo>
                    <a:pt x="0" y="8"/>
                  </a:moveTo>
                  <a:lnTo>
                    <a:pt x="204" y="8"/>
                  </a:lnTo>
                  <a:lnTo>
                    <a:pt x="319" y="0"/>
                  </a:lnTo>
                  <a:lnTo>
                    <a:pt x="355" y="37"/>
                  </a:lnTo>
                  <a:lnTo>
                    <a:pt x="234" y="138"/>
                  </a:lnTo>
                  <a:lnTo>
                    <a:pt x="139" y="55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iṡ1iḍé">
              <a:extLst>
                <a:ext uri="{FF2B5EF4-FFF2-40B4-BE49-F238E27FC236}">
                  <a16:creationId xmlns="" xmlns:a16="http://schemas.microsoft.com/office/drawing/2014/main" id="{612EB91D-E429-48F3-9C66-58044DBC4E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47388" y="3432969"/>
              <a:ext cx="239713" cy="219075"/>
            </a:xfrm>
            <a:custGeom>
              <a:avLst/>
              <a:gdLst>
                <a:gd name="T0" fmla="*/ 0 w 151"/>
                <a:gd name="T1" fmla="*/ 8 h 138"/>
                <a:gd name="T2" fmla="*/ 30 w 151"/>
                <a:gd name="T3" fmla="*/ 138 h 138"/>
                <a:gd name="T4" fmla="*/ 151 w 151"/>
                <a:gd name="T5" fmla="*/ 37 h 138"/>
                <a:gd name="T6" fmla="*/ 115 w 151"/>
                <a:gd name="T7" fmla="*/ 0 h 138"/>
                <a:gd name="T8" fmla="*/ 0 w 151"/>
                <a:gd name="T9" fmla="*/ 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38">
                  <a:moveTo>
                    <a:pt x="0" y="8"/>
                  </a:moveTo>
                  <a:lnTo>
                    <a:pt x="30" y="138"/>
                  </a:lnTo>
                  <a:lnTo>
                    <a:pt x="151" y="37"/>
                  </a:lnTo>
                  <a:lnTo>
                    <a:pt x="115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îSḻíďe">
              <a:extLst>
                <a:ext uri="{FF2B5EF4-FFF2-40B4-BE49-F238E27FC236}">
                  <a16:creationId xmlns="" xmlns:a16="http://schemas.microsoft.com/office/drawing/2014/main" id="{8CD3AED5-0C28-4822-ABD2-1B875B1FFC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88626" y="2621756"/>
              <a:ext cx="161925" cy="293688"/>
            </a:xfrm>
            <a:custGeom>
              <a:avLst/>
              <a:gdLst>
                <a:gd name="T0" fmla="*/ 0 w 102"/>
                <a:gd name="T1" fmla="*/ 118 h 185"/>
                <a:gd name="T2" fmla="*/ 0 w 102"/>
                <a:gd name="T3" fmla="*/ 119 h 185"/>
                <a:gd name="T4" fmla="*/ 60 w 102"/>
                <a:gd name="T5" fmla="*/ 185 h 185"/>
                <a:gd name="T6" fmla="*/ 61 w 102"/>
                <a:gd name="T7" fmla="*/ 185 h 185"/>
                <a:gd name="T8" fmla="*/ 0 w 102"/>
                <a:gd name="T9" fmla="*/ 118 h 185"/>
                <a:gd name="T10" fmla="*/ 102 w 102"/>
                <a:gd name="T11" fmla="*/ 0 h 185"/>
                <a:gd name="T12" fmla="*/ 102 w 102"/>
                <a:gd name="T13" fmla="*/ 0 h 185"/>
                <a:gd name="T14" fmla="*/ 102 w 102"/>
                <a:gd name="T15" fmla="*/ 0 h 185"/>
                <a:gd name="T16" fmla="*/ 102 w 102"/>
                <a:gd name="T1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85">
                  <a:moveTo>
                    <a:pt x="0" y="118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60" y="185"/>
                    <a:pt x="60" y="185"/>
                    <a:pt x="60" y="185"/>
                  </a:cubicBezTo>
                  <a:cubicBezTo>
                    <a:pt x="61" y="185"/>
                    <a:pt x="61" y="185"/>
                    <a:pt x="61" y="185"/>
                  </a:cubicBezTo>
                  <a:cubicBezTo>
                    <a:pt x="0" y="118"/>
                    <a:pt x="0" y="118"/>
                    <a:pt x="0" y="118"/>
                  </a:cubicBezTo>
                  <a:moveTo>
                    <a:pt x="102" y="0"/>
                  </a:move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</a:path>
              </a:pathLst>
            </a:custGeom>
            <a:solidFill>
              <a:srgbClr val="E6A6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iSlîḍè">
              <a:extLst>
                <a:ext uri="{FF2B5EF4-FFF2-40B4-BE49-F238E27FC236}">
                  <a16:creationId xmlns="" xmlns:a16="http://schemas.microsoft.com/office/drawing/2014/main" id="{DFBFAC52-2768-4635-A8D4-EAD261D3B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83876" y="2915444"/>
              <a:ext cx="44450" cy="47625"/>
            </a:xfrm>
            <a:custGeom>
              <a:avLst/>
              <a:gdLst>
                <a:gd name="T0" fmla="*/ 1 w 28"/>
                <a:gd name="T1" fmla="*/ 0 h 30"/>
                <a:gd name="T2" fmla="*/ 0 w 28"/>
                <a:gd name="T3" fmla="*/ 0 h 30"/>
                <a:gd name="T4" fmla="*/ 28 w 28"/>
                <a:gd name="T5" fmla="*/ 30 h 30"/>
                <a:gd name="T6" fmla="*/ 28 w 28"/>
                <a:gd name="T7" fmla="*/ 30 h 30"/>
                <a:gd name="T8" fmla="*/ 1 w 28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0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099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íşľîḍê">
              <a:extLst>
                <a:ext uri="{FF2B5EF4-FFF2-40B4-BE49-F238E27FC236}">
                  <a16:creationId xmlns="" xmlns:a16="http://schemas.microsoft.com/office/drawing/2014/main" id="{691B6F8D-AE94-4FA1-8896-9A65F3BB1D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88626" y="2621756"/>
              <a:ext cx="185738" cy="341313"/>
            </a:xfrm>
            <a:custGeom>
              <a:avLst/>
              <a:gdLst>
                <a:gd name="T0" fmla="*/ 102 w 117"/>
                <a:gd name="T1" fmla="*/ 0 h 215"/>
                <a:gd name="T2" fmla="*/ 0 w 117"/>
                <a:gd name="T3" fmla="*/ 118 h 215"/>
                <a:gd name="T4" fmla="*/ 61 w 117"/>
                <a:gd name="T5" fmla="*/ 185 h 215"/>
                <a:gd name="T6" fmla="*/ 88 w 117"/>
                <a:gd name="T7" fmla="*/ 215 h 215"/>
                <a:gd name="T8" fmla="*/ 88 w 117"/>
                <a:gd name="T9" fmla="*/ 215 h 215"/>
                <a:gd name="T10" fmla="*/ 88 w 117"/>
                <a:gd name="T11" fmla="*/ 215 h 215"/>
                <a:gd name="T12" fmla="*/ 117 w 117"/>
                <a:gd name="T13" fmla="*/ 215 h 215"/>
                <a:gd name="T14" fmla="*/ 102 w 117"/>
                <a:gd name="T15" fmla="*/ 0 h 215"/>
                <a:gd name="T16" fmla="*/ 102 w 117"/>
                <a:gd name="T1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215">
                  <a:moveTo>
                    <a:pt x="102" y="0"/>
                  </a:moveTo>
                  <a:lnTo>
                    <a:pt x="0" y="118"/>
                  </a:lnTo>
                  <a:lnTo>
                    <a:pt x="61" y="185"/>
                  </a:lnTo>
                  <a:lnTo>
                    <a:pt x="88" y="215"/>
                  </a:lnTo>
                  <a:lnTo>
                    <a:pt x="88" y="215"/>
                  </a:lnTo>
                  <a:lnTo>
                    <a:pt x="88" y="215"/>
                  </a:lnTo>
                  <a:lnTo>
                    <a:pt x="117" y="215"/>
                  </a:lnTo>
                  <a:lnTo>
                    <a:pt x="102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E08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ïSḻidè">
              <a:extLst>
                <a:ext uri="{FF2B5EF4-FFF2-40B4-BE49-F238E27FC236}">
                  <a16:creationId xmlns="" xmlns:a16="http://schemas.microsoft.com/office/drawing/2014/main" id="{A88138A8-CCF2-41DF-8B44-E9642E667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88626" y="2621756"/>
              <a:ext cx="185738" cy="341313"/>
            </a:xfrm>
            <a:custGeom>
              <a:avLst/>
              <a:gdLst>
                <a:gd name="T0" fmla="*/ 102 w 117"/>
                <a:gd name="T1" fmla="*/ 0 h 215"/>
                <a:gd name="T2" fmla="*/ 0 w 117"/>
                <a:gd name="T3" fmla="*/ 118 h 215"/>
                <a:gd name="T4" fmla="*/ 61 w 117"/>
                <a:gd name="T5" fmla="*/ 185 h 215"/>
                <a:gd name="T6" fmla="*/ 88 w 117"/>
                <a:gd name="T7" fmla="*/ 215 h 215"/>
                <a:gd name="T8" fmla="*/ 88 w 117"/>
                <a:gd name="T9" fmla="*/ 215 h 215"/>
                <a:gd name="T10" fmla="*/ 88 w 117"/>
                <a:gd name="T11" fmla="*/ 215 h 215"/>
                <a:gd name="T12" fmla="*/ 117 w 117"/>
                <a:gd name="T13" fmla="*/ 215 h 215"/>
                <a:gd name="T14" fmla="*/ 102 w 117"/>
                <a:gd name="T15" fmla="*/ 0 h 215"/>
                <a:gd name="T16" fmla="*/ 102 w 117"/>
                <a:gd name="T17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215">
                  <a:moveTo>
                    <a:pt x="102" y="0"/>
                  </a:moveTo>
                  <a:lnTo>
                    <a:pt x="0" y="118"/>
                  </a:lnTo>
                  <a:lnTo>
                    <a:pt x="61" y="185"/>
                  </a:lnTo>
                  <a:lnTo>
                    <a:pt x="88" y="215"/>
                  </a:lnTo>
                  <a:lnTo>
                    <a:pt x="88" y="215"/>
                  </a:lnTo>
                  <a:lnTo>
                    <a:pt x="88" y="215"/>
                  </a:lnTo>
                  <a:lnTo>
                    <a:pt x="117" y="215"/>
                  </a:lnTo>
                  <a:lnTo>
                    <a:pt x="102" y="0"/>
                  </a:lnTo>
                  <a:lnTo>
                    <a:pt x="1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işľîḋè">
              <a:extLst>
                <a:ext uri="{FF2B5EF4-FFF2-40B4-BE49-F238E27FC236}">
                  <a16:creationId xmlns="" xmlns:a16="http://schemas.microsoft.com/office/drawing/2014/main" id="{1A831CBA-B481-4D4F-946E-CDDC784B44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15551" y="2123281"/>
              <a:ext cx="655638" cy="747713"/>
            </a:xfrm>
            <a:custGeom>
              <a:avLst/>
              <a:gdLst>
                <a:gd name="T0" fmla="*/ 135 w 413"/>
                <a:gd name="T1" fmla="*/ 0 h 471"/>
                <a:gd name="T2" fmla="*/ 413 w 413"/>
                <a:gd name="T3" fmla="*/ 264 h 471"/>
                <a:gd name="T4" fmla="*/ 220 w 413"/>
                <a:gd name="T5" fmla="*/ 446 h 471"/>
                <a:gd name="T6" fmla="*/ 0 w 413"/>
                <a:gd name="T7" fmla="*/ 174 h 471"/>
                <a:gd name="T8" fmla="*/ 135 w 413"/>
                <a:gd name="T9" fmla="*/ 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471">
                  <a:moveTo>
                    <a:pt x="135" y="0"/>
                  </a:moveTo>
                  <a:cubicBezTo>
                    <a:pt x="413" y="264"/>
                    <a:pt x="413" y="264"/>
                    <a:pt x="413" y="264"/>
                  </a:cubicBezTo>
                  <a:cubicBezTo>
                    <a:pt x="413" y="264"/>
                    <a:pt x="395" y="471"/>
                    <a:pt x="220" y="446"/>
                  </a:cubicBezTo>
                  <a:cubicBezTo>
                    <a:pt x="0" y="174"/>
                    <a:pt x="0" y="174"/>
                    <a:pt x="0" y="174"/>
                  </a:cubicBezTo>
                  <a:lnTo>
                    <a:pt x="135" y="0"/>
                  </a:lnTo>
                  <a:close/>
                </a:path>
              </a:pathLst>
            </a:custGeom>
            <a:solidFill>
              <a:srgbClr val="5049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88" name="ïş1ïďè">
              <a:extLst>
                <a:ext uri="{FF2B5EF4-FFF2-40B4-BE49-F238E27FC236}">
                  <a16:creationId xmlns="" xmlns:a16="http://schemas.microsoft.com/office/drawing/2014/main" id="{F8D5066C-28AB-4DDA-82C0-A73CAE308D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6001" y="1762919"/>
              <a:ext cx="4763" cy="17463"/>
            </a:xfrm>
            <a:custGeom>
              <a:avLst/>
              <a:gdLst>
                <a:gd name="T0" fmla="*/ 0 w 3"/>
                <a:gd name="T1" fmla="*/ 0 h 11"/>
                <a:gd name="T2" fmla="*/ 0 w 3"/>
                <a:gd name="T3" fmla="*/ 0 h 11"/>
                <a:gd name="T4" fmla="*/ 3 w 3"/>
                <a:gd name="T5" fmla="*/ 11 h 11"/>
                <a:gd name="T6" fmla="*/ 3 w 3"/>
                <a:gd name="T7" fmla="*/ 11 h 11"/>
                <a:gd name="T8" fmla="*/ 0 w 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6A6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îSḷiḍe">
              <a:extLst>
                <a:ext uri="{FF2B5EF4-FFF2-40B4-BE49-F238E27FC236}">
                  <a16:creationId xmlns="" xmlns:a16="http://schemas.microsoft.com/office/drawing/2014/main" id="{35CEA91A-91B9-49A6-9821-BB6A874B23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47251" y="1716881"/>
              <a:ext cx="165100" cy="242888"/>
            </a:xfrm>
            <a:custGeom>
              <a:avLst/>
              <a:gdLst>
                <a:gd name="T0" fmla="*/ 87 w 104"/>
                <a:gd name="T1" fmla="*/ 0 h 153"/>
                <a:gd name="T2" fmla="*/ 88 w 104"/>
                <a:gd name="T3" fmla="*/ 20 h 153"/>
                <a:gd name="T4" fmla="*/ 0 w 104"/>
                <a:gd name="T5" fmla="*/ 126 h 153"/>
                <a:gd name="T6" fmla="*/ 7 w 104"/>
                <a:gd name="T7" fmla="*/ 150 h 153"/>
                <a:gd name="T8" fmla="*/ 8 w 104"/>
                <a:gd name="T9" fmla="*/ 149 h 153"/>
                <a:gd name="T10" fmla="*/ 8 w 104"/>
                <a:gd name="T11" fmla="*/ 153 h 153"/>
                <a:gd name="T12" fmla="*/ 103 w 104"/>
                <a:gd name="T13" fmla="*/ 40 h 153"/>
                <a:gd name="T14" fmla="*/ 100 w 104"/>
                <a:gd name="T15" fmla="*/ 29 h 153"/>
                <a:gd name="T16" fmla="*/ 99 w 104"/>
                <a:gd name="T17" fmla="*/ 30 h 153"/>
                <a:gd name="T18" fmla="*/ 91 w 104"/>
                <a:gd name="T19" fmla="*/ 1 h 153"/>
                <a:gd name="T20" fmla="*/ 87 w 104"/>
                <a:gd name="T2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153">
                  <a:moveTo>
                    <a:pt x="87" y="0"/>
                  </a:moveTo>
                  <a:cubicBezTo>
                    <a:pt x="88" y="20"/>
                    <a:pt x="88" y="20"/>
                    <a:pt x="88" y="20"/>
                  </a:cubicBezTo>
                  <a:cubicBezTo>
                    <a:pt x="90" y="73"/>
                    <a:pt x="52" y="119"/>
                    <a:pt x="0" y="126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49"/>
                    <a:pt x="7" y="149"/>
                    <a:pt x="8" y="149"/>
                  </a:cubicBezTo>
                  <a:cubicBezTo>
                    <a:pt x="8" y="149"/>
                    <a:pt x="8" y="150"/>
                    <a:pt x="8" y="153"/>
                  </a:cubicBezTo>
                  <a:cubicBezTo>
                    <a:pt x="64" y="144"/>
                    <a:pt x="104" y="96"/>
                    <a:pt x="103" y="40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0" y="1"/>
                    <a:pt x="88" y="0"/>
                    <a:pt x="87" y="0"/>
                  </a:cubicBezTo>
                </a:path>
              </a:pathLst>
            </a:custGeom>
            <a:solidFill>
              <a:srgbClr val="E08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íŝliḋê">
              <a:extLst>
                <a:ext uri="{FF2B5EF4-FFF2-40B4-BE49-F238E27FC236}">
                  <a16:creationId xmlns="" xmlns:a16="http://schemas.microsoft.com/office/drawing/2014/main" id="{95AD0BCD-93C1-4FEE-A963-5AFE5C7DF7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58363" y="1953419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1 h 4"/>
                <a:gd name="T4" fmla="*/ 1 w 1"/>
                <a:gd name="T5" fmla="*/ 4 h 4"/>
                <a:gd name="T6" fmla="*/ 1 w 1"/>
                <a:gd name="T7" fmla="*/ 4 h 4"/>
                <a:gd name="T8" fmla="*/ 1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1"/>
                    <a:pt x="1" y="0"/>
                    <a:pt x="1" y="0"/>
                  </a:cubicBezTo>
                </a:path>
              </a:pathLst>
            </a:custGeom>
            <a:solidFill>
              <a:srgbClr val="E6AE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íṥḻiḋè">
              <a:extLst>
                <a:ext uri="{FF2B5EF4-FFF2-40B4-BE49-F238E27FC236}">
                  <a16:creationId xmlns="" xmlns:a16="http://schemas.microsoft.com/office/drawing/2014/main" id="{8BED4165-831F-4C9B-9D10-61523CDD3D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47226" y="1400969"/>
              <a:ext cx="342900" cy="522288"/>
            </a:xfrm>
            <a:custGeom>
              <a:avLst/>
              <a:gdLst>
                <a:gd name="T0" fmla="*/ 116 w 216"/>
                <a:gd name="T1" fmla="*/ 327 h 329"/>
                <a:gd name="T2" fmla="*/ 8 w 216"/>
                <a:gd name="T3" fmla="*/ 229 h 329"/>
                <a:gd name="T4" fmla="*/ 3 w 216"/>
                <a:gd name="T5" fmla="*/ 110 h 329"/>
                <a:gd name="T6" fmla="*/ 100 w 216"/>
                <a:gd name="T7" fmla="*/ 3 h 329"/>
                <a:gd name="T8" fmla="*/ 208 w 216"/>
                <a:gd name="T9" fmla="*/ 100 h 329"/>
                <a:gd name="T10" fmla="*/ 214 w 216"/>
                <a:gd name="T11" fmla="*/ 219 h 329"/>
                <a:gd name="T12" fmla="*/ 116 w 216"/>
                <a:gd name="T13" fmla="*/ 32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329">
                  <a:moveTo>
                    <a:pt x="116" y="327"/>
                  </a:moveTo>
                  <a:cubicBezTo>
                    <a:pt x="59" y="329"/>
                    <a:pt x="11" y="286"/>
                    <a:pt x="8" y="22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0" y="54"/>
                    <a:pt x="44" y="5"/>
                    <a:pt x="100" y="3"/>
                  </a:cubicBezTo>
                  <a:cubicBezTo>
                    <a:pt x="157" y="0"/>
                    <a:pt x="205" y="44"/>
                    <a:pt x="208" y="100"/>
                  </a:cubicBezTo>
                  <a:cubicBezTo>
                    <a:pt x="214" y="219"/>
                    <a:pt x="214" y="219"/>
                    <a:pt x="214" y="219"/>
                  </a:cubicBezTo>
                  <a:cubicBezTo>
                    <a:pt x="216" y="276"/>
                    <a:pt x="173" y="324"/>
                    <a:pt x="116" y="327"/>
                  </a:cubicBezTo>
                </a:path>
              </a:pathLst>
            </a:custGeom>
            <a:solidFill>
              <a:srgbClr val="EFB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îṣḻîḋê">
              <a:extLst>
                <a:ext uri="{FF2B5EF4-FFF2-40B4-BE49-F238E27FC236}">
                  <a16:creationId xmlns="" xmlns:a16="http://schemas.microsoft.com/office/drawing/2014/main" id="{6D01782B-C631-46BB-B5D3-8C0A83B983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02788" y="1664494"/>
              <a:ext cx="63500" cy="98425"/>
            </a:xfrm>
            <a:custGeom>
              <a:avLst/>
              <a:gdLst>
                <a:gd name="T0" fmla="*/ 1 w 40"/>
                <a:gd name="T1" fmla="*/ 2 h 62"/>
                <a:gd name="T2" fmla="*/ 0 w 40"/>
                <a:gd name="T3" fmla="*/ 62 h 62"/>
                <a:gd name="T4" fmla="*/ 38 w 40"/>
                <a:gd name="T5" fmla="*/ 58 h 62"/>
                <a:gd name="T6" fmla="*/ 39 w 40"/>
                <a:gd name="T7" fmla="*/ 56 h 62"/>
                <a:gd name="T8" fmla="*/ 38 w 40"/>
                <a:gd name="T9" fmla="*/ 55 h 62"/>
                <a:gd name="T10" fmla="*/ 3 w 40"/>
                <a:gd name="T11" fmla="*/ 59 h 62"/>
                <a:gd name="T12" fmla="*/ 4 w 40"/>
                <a:gd name="T13" fmla="*/ 2 h 62"/>
                <a:gd name="T14" fmla="*/ 2 w 40"/>
                <a:gd name="T15" fmla="*/ 0 h 62"/>
                <a:gd name="T16" fmla="*/ 1 w 40"/>
                <a:gd name="T17" fmla="*/ 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62">
                  <a:moveTo>
                    <a:pt x="1" y="2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9" y="58"/>
                    <a:pt x="40" y="57"/>
                    <a:pt x="39" y="56"/>
                  </a:cubicBezTo>
                  <a:cubicBezTo>
                    <a:pt x="39" y="55"/>
                    <a:pt x="39" y="55"/>
                    <a:pt x="38" y="55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1" y="1"/>
                    <a:pt x="1" y="2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îṡḻiḓè">
              <a:extLst>
                <a:ext uri="{FF2B5EF4-FFF2-40B4-BE49-F238E27FC236}">
                  <a16:creationId xmlns="" xmlns:a16="http://schemas.microsoft.com/office/drawing/2014/main" id="{8B26D5FC-9C66-46B7-96F5-4901566945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66276" y="1642269"/>
              <a:ext cx="22225" cy="33338"/>
            </a:xfrm>
            <a:custGeom>
              <a:avLst/>
              <a:gdLst>
                <a:gd name="T0" fmla="*/ 13 w 14"/>
                <a:gd name="T1" fmla="*/ 10 h 21"/>
                <a:gd name="T2" fmla="*/ 8 w 14"/>
                <a:gd name="T3" fmla="*/ 20 h 21"/>
                <a:gd name="T4" fmla="*/ 0 w 14"/>
                <a:gd name="T5" fmla="*/ 11 h 21"/>
                <a:gd name="T6" fmla="*/ 5 w 14"/>
                <a:gd name="T7" fmla="*/ 1 h 21"/>
                <a:gd name="T8" fmla="*/ 13 w 14"/>
                <a:gd name="T9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1">
                  <a:moveTo>
                    <a:pt x="13" y="10"/>
                  </a:moveTo>
                  <a:cubicBezTo>
                    <a:pt x="14" y="15"/>
                    <a:pt x="11" y="20"/>
                    <a:pt x="8" y="20"/>
                  </a:cubicBezTo>
                  <a:cubicBezTo>
                    <a:pt x="5" y="21"/>
                    <a:pt x="1" y="17"/>
                    <a:pt x="0" y="11"/>
                  </a:cubicBezTo>
                  <a:cubicBezTo>
                    <a:pt x="0" y="6"/>
                    <a:pt x="2" y="1"/>
                    <a:pt x="5" y="1"/>
                  </a:cubicBezTo>
                  <a:cubicBezTo>
                    <a:pt x="9" y="0"/>
                    <a:pt x="12" y="4"/>
                    <a:pt x="13" y="10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iṡ1iďè">
              <a:extLst>
                <a:ext uri="{FF2B5EF4-FFF2-40B4-BE49-F238E27FC236}">
                  <a16:creationId xmlns="" xmlns:a16="http://schemas.microsoft.com/office/drawing/2014/main" id="{BF8C735A-017D-4C48-AD33-11C11C9C54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56576" y="2399506"/>
              <a:ext cx="23813" cy="33338"/>
            </a:xfrm>
            <a:custGeom>
              <a:avLst/>
              <a:gdLst>
                <a:gd name="T0" fmla="*/ 15 w 15"/>
                <a:gd name="T1" fmla="*/ 9 h 21"/>
                <a:gd name="T2" fmla="*/ 9 w 15"/>
                <a:gd name="T3" fmla="*/ 20 h 21"/>
                <a:gd name="T4" fmla="*/ 0 w 15"/>
                <a:gd name="T5" fmla="*/ 11 h 21"/>
                <a:gd name="T6" fmla="*/ 6 w 15"/>
                <a:gd name="T7" fmla="*/ 1 h 21"/>
                <a:gd name="T8" fmla="*/ 15 w 15"/>
                <a:gd name="T9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1">
                  <a:moveTo>
                    <a:pt x="15" y="9"/>
                  </a:moveTo>
                  <a:cubicBezTo>
                    <a:pt x="15" y="15"/>
                    <a:pt x="13" y="19"/>
                    <a:pt x="9" y="20"/>
                  </a:cubicBezTo>
                  <a:cubicBezTo>
                    <a:pt x="5" y="21"/>
                    <a:pt x="1" y="17"/>
                    <a:pt x="0" y="11"/>
                  </a:cubicBezTo>
                  <a:cubicBezTo>
                    <a:pt x="0" y="6"/>
                    <a:pt x="2" y="1"/>
                    <a:pt x="6" y="1"/>
                  </a:cubicBezTo>
                  <a:cubicBezTo>
                    <a:pt x="10" y="0"/>
                    <a:pt x="14" y="4"/>
                    <a:pt x="15" y="9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íṣļîḑè">
              <a:extLst>
                <a:ext uri="{FF2B5EF4-FFF2-40B4-BE49-F238E27FC236}">
                  <a16:creationId xmlns="" xmlns:a16="http://schemas.microsoft.com/office/drawing/2014/main" id="{BE43F4F9-01CB-4F1D-8292-7A5B02E83F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2938" y="2385219"/>
              <a:ext cx="23813" cy="31750"/>
            </a:xfrm>
            <a:custGeom>
              <a:avLst/>
              <a:gdLst>
                <a:gd name="T0" fmla="*/ 15 w 15"/>
                <a:gd name="T1" fmla="*/ 9 h 20"/>
                <a:gd name="T2" fmla="*/ 9 w 15"/>
                <a:gd name="T3" fmla="*/ 20 h 20"/>
                <a:gd name="T4" fmla="*/ 1 w 15"/>
                <a:gd name="T5" fmla="*/ 11 h 20"/>
                <a:gd name="T6" fmla="*/ 7 w 15"/>
                <a:gd name="T7" fmla="*/ 0 h 20"/>
                <a:gd name="T8" fmla="*/ 15 w 15"/>
                <a:gd name="T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0">
                  <a:moveTo>
                    <a:pt x="15" y="9"/>
                  </a:moveTo>
                  <a:cubicBezTo>
                    <a:pt x="15" y="14"/>
                    <a:pt x="13" y="19"/>
                    <a:pt x="9" y="20"/>
                  </a:cubicBezTo>
                  <a:cubicBezTo>
                    <a:pt x="5" y="20"/>
                    <a:pt x="2" y="16"/>
                    <a:pt x="1" y="11"/>
                  </a:cubicBezTo>
                  <a:cubicBezTo>
                    <a:pt x="0" y="6"/>
                    <a:pt x="3" y="1"/>
                    <a:pt x="7" y="0"/>
                  </a:cubicBezTo>
                  <a:cubicBezTo>
                    <a:pt x="10" y="0"/>
                    <a:pt x="14" y="4"/>
                    <a:pt x="15" y="9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isļîdé">
              <a:extLst>
                <a:ext uri="{FF2B5EF4-FFF2-40B4-BE49-F238E27FC236}">
                  <a16:creationId xmlns="" xmlns:a16="http://schemas.microsoft.com/office/drawing/2014/main" id="{D08BC315-1617-4BBA-BF78-620EFA62F8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90101" y="1632744"/>
              <a:ext cx="22225" cy="33338"/>
            </a:xfrm>
            <a:custGeom>
              <a:avLst/>
              <a:gdLst>
                <a:gd name="T0" fmla="*/ 13 w 14"/>
                <a:gd name="T1" fmla="*/ 10 h 21"/>
                <a:gd name="T2" fmla="*/ 8 w 14"/>
                <a:gd name="T3" fmla="*/ 20 h 21"/>
                <a:gd name="T4" fmla="*/ 1 w 14"/>
                <a:gd name="T5" fmla="*/ 11 h 21"/>
                <a:gd name="T6" fmla="*/ 6 w 14"/>
                <a:gd name="T7" fmla="*/ 1 h 21"/>
                <a:gd name="T8" fmla="*/ 13 w 14"/>
                <a:gd name="T9" fmla="*/ 1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1">
                  <a:moveTo>
                    <a:pt x="13" y="10"/>
                  </a:moveTo>
                  <a:cubicBezTo>
                    <a:pt x="14" y="15"/>
                    <a:pt x="12" y="20"/>
                    <a:pt x="8" y="20"/>
                  </a:cubicBezTo>
                  <a:cubicBezTo>
                    <a:pt x="5" y="21"/>
                    <a:pt x="1" y="17"/>
                    <a:pt x="1" y="11"/>
                  </a:cubicBezTo>
                  <a:cubicBezTo>
                    <a:pt x="0" y="6"/>
                    <a:pt x="2" y="1"/>
                    <a:pt x="6" y="1"/>
                  </a:cubicBezTo>
                  <a:cubicBezTo>
                    <a:pt x="9" y="0"/>
                    <a:pt x="12" y="4"/>
                    <a:pt x="13" y="10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íŝḷïḋè">
              <a:extLst>
                <a:ext uri="{FF2B5EF4-FFF2-40B4-BE49-F238E27FC236}">
                  <a16:creationId xmlns="" xmlns:a16="http://schemas.microsoft.com/office/drawing/2014/main" id="{381D7369-69FA-4BE5-9780-77C638066C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36126" y="1789906"/>
              <a:ext cx="90488" cy="34925"/>
            </a:xfrm>
            <a:custGeom>
              <a:avLst/>
              <a:gdLst>
                <a:gd name="T0" fmla="*/ 2 w 57"/>
                <a:gd name="T1" fmla="*/ 20 h 22"/>
                <a:gd name="T2" fmla="*/ 16 w 57"/>
                <a:gd name="T3" fmla="*/ 22 h 22"/>
                <a:gd name="T4" fmla="*/ 56 w 57"/>
                <a:gd name="T5" fmla="*/ 3 h 22"/>
                <a:gd name="T6" fmla="*/ 56 w 57"/>
                <a:gd name="T7" fmla="*/ 1 h 22"/>
                <a:gd name="T8" fmla="*/ 54 w 57"/>
                <a:gd name="T9" fmla="*/ 1 h 22"/>
                <a:gd name="T10" fmla="*/ 16 w 57"/>
                <a:gd name="T11" fmla="*/ 19 h 22"/>
                <a:gd name="T12" fmla="*/ 6 w 57"/>
                <a:gd name="T13" fmla="*/ 18 h 22"/>
                <a:gd name="T14" fmla="*/ 4 w 57"/>
                <a:gd name="T15" fmla="*/ 18 h 22"/>
                <a:gd name="T16" fmla="*/ 3 w 57"/>
                <a:gd name="T17" fmla="*/ 17 h 22"/>
                <a:gd name="T18" fmla="*/ 3 w 57"/>
                <a:gd name="T19" fmla="*/ 17 h 22"/>
                <a:gd name="T20" fmla="*/ 1 w 57"/>
                <a:gd name="T21" fmla="*/ 18 h 22"/>
                <a:gd name="T22" fmla="*/ 2 w 57"/>
                <a:gd name="T23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7" h="22">
                  <a:moveTo>
                    <a:pt x="2" y="20"/>
                  </a:moveTo>
                  <a:cubicBezTo>
                    <a:pt x="2" y="20"/>
                    <a:pt x="8" y="22"/>
                    <a:pt x="16" y="22"/>
                  </a:cubicBezTo>
                  <a:cubicBezTo>
                    <a:pt x="28" y="22"/>
                    <a:pt x="44" y="19"/>
                    <a:pt x="56" y="3"/>
                  </a:cubicBezTo>
                  <a:cubicBezTo>
                    <a:pt x="57" y="2"/>
                    <a:pt x="56" y="1"/>
                    <a:pt x="56" y="1"/>
                  </a:cubicBezTo>
                  <a:cubicBezTo>
                    <a:pt x="55" y="0"/>
                    <a:pt x="54" y="0"/>
                    <a:pt x="54" y="1"/>
                  </a:cubicBezTo>
                  <a:cubicBezTo>
                    <a:pt x="42" y="16"/>
                    <a:pt x="27" y="19"/>
                    <a:pt x="16" y="19"/>
                  </a:cubicBezTo>
                  <a:cubicBezTo>
                    <a:pt x="12" y="19"/>
                    <a:pt x="9" y="19"/>
                    <a:pt x="6" y="18"/>
                  </a:cubicBezTo>
                  <a:cubicBezTo>
                    <a:pt x="5" y="18"/>
                    <a:pt x="4" y="18"/>
                    <a:pt x="4" y="1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7"/>
                    <a:pt x="1" y="18"/>
                    <a:pt x="1" y="18"/>
                  </a:cubicBezTo>
                  <a:cubicBezTo>
                    <a:pt x="0" y="19"/>
                    <a:pt x="1" y="20"/>
                    <a:pt x="2" y="20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íSḷïḍe">
              <a:extLst>
                <a:ext uri="{FF2B5EF4-FFF2-40B4-BE49-F238E27FC236}">
                  <a16:creationId xmlns="" xmlns:a16="http://schemas.microsoft.com/office/drawing/2014/main" id="{E2F093A4-BD97-4B7C-A3C9-4149058135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9913" y="2550319"/>
              <a:ext cx="92075" cy="23813"/>
            </a:xfrm>
            <a:custGeom>
              <a:avLst/>
              <a:gdLst>
                <a:gd name="T0" fmla="*/ 1 w 58"/>
                <a:gd name="T1" fmla="*/ 10 h 15"/>
                <a:gd name="T2" fmla="*/ 25 w 58"/>
                <a:gd name="T3" fmla="*/ 15 h 15"/>
                <a:gd name="T4" fmla="*/ 57 w 58"/>
                <a:gd name="T5" fmla="*/ 3 h 15"/>
                <a:gd name="T6" fmla="*/ 58 w 58"/>
                <a:gd name="T7" fmla="*/ 1 h 15"/>
                <a:gd name="T8" fmla="*/ 55 w 58"/>
                <a:gd name="T9" fmla="*/ 1 h 15"/>
                <a:gd name="T10" fmla="*/ 25 w 58"/>
                <a:gd name="T11" fmla="*/ 12 h 15"/>
                <a:gd name="T12" fmla="*/ 9 w 58"/>
                <a:gd name="T13" fmla="*/ 10 h 15"/>
                <a:gd name="T14" fmla="*/ 4 w 58"/>
                <a:gd name="T15" fmla="*/ 8 h 15"/>
                <a:gd name="T16" fmla="*/ 3 w 58"/>
                <a:gd name="T17" fmla="*/ 7 h 15"/>
                <a:gd name="T18" fmla="*/ 2 w 58"/>
                <a:gd name="T19" fmla="*/ 7 h 15"/>
                <a:gd name="T20" fmla="*/ 0 w 58"/>
                <a:gd name="T21" fmla="*/ 8 h 15"/>
                <a:gd name="T22" fmla="*/ 1 w 58"/>
                <a:gd name="T23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15">
                  <a:moveTo>
                    <a:pt x="1" y="10"/>
                  </a:moveTo>
                  <a:cubicBezTo>
                    <a:pt x="1" y="10"/>
                    <a:pt x="11" y="15"/>
                    <a:pt x="25" y="15"/>
                  </a:cubicBezTo>
                  <a:cubicBezTo>
                    <a:pt x="35" y="15"/>
                    <a:pt x="47" y="13"/>
                    <a:pt x="57" y="3"/>
                  </a:cubicBezTo>
                  <a:cubicBezTo>
                    <a:pt x="58" y="2"/>
                    <a:pt x="58" y="1"/>
                    <a:pt x="58" y="1"/>
                  </a:cubicBezTo>
                  <a:cubicBezTo>
                    <a:pt x="57" y="0"/>
                    <a:pt x="56" y="0"/>
                    <a:pt x="55" y="1"/>
                  </a:cubicBezTo>
                  <a:cubicBezTo>
                    <a:pt x="45" y="10"/>
                    <a:pt x="35" y="12"/>
                    <a:pt x="25" y="12"/>
                  </a:cubicBezTo>
                  <a:cubicBezTo>
                    <a:pt x="19" y="12"/>
                    <a:pt x="13" y="11"/>
                    <a:pt x="9" y="10"/>
                  </a:cubicBezTo>
                  <a:cubicBezTo>
                    <a:pt x="7" y="9"/>
                    <a:pt x="5" y="8"/>
                    <a:pt x="4" y="8"/>
                  </a:cubicBezTo>
                  <a:cubicBezTo>
                    <a:pt x="3" y="8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7"/>
                    <a:pt x="0" y="8"/>
                  </a:cubicBezTo>
                  <a:cubicBezTo>
                    <a:pt x="0" y="8"/>
                    <a:pt x="0" y="9"/>
                    <a:pt x="1" y="10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íṩ1ïďê">
              <a:extLst>
                <a:ext uri="{FF2B5EF4-FFF2-40B4-BE49-F238E27FC236}">
                  <a16:creationId xmlns="" xmlns:a16="http://schemas.microsoft.com/office/drawing/2014/main" id="{104DC7D1-0E6B-4098-8889-19EAEB003D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650413" y="1583531"/>
              <a:ext cx="114300" cy="36513"/>
            </a:xfrm>
            <a:custGeom>
              <a:avLst/>
              <a:gdLst>
                <a:gd name="T0" fmla="*/ 8 w 72"/>
                <a:gd name="T1" fmla="*/ 9 h 23"/>
                <a:gd name="T2" fmla="*/ 72 w 72"/>
                <a:gd name="T3" fmla="*/ 18 h 23"/>
                <a:gd name="T4" fmla="*/ 13 w 72"/>
                <a:gd name="T5" fmla="*/ 23 h 23"/>
                <a:gd name="T6" fmla="*/ 8 w 72"/>
                <a:gd name="T7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23">
                  <a:moveTo>
                    <a:pt x="8" y="9"/>
                  </a:moveTo>
                  <a:cubicBezTo>
                    <a:pt x="8" y="9"/>
                    <a:pt x="38" y="0"/>
                    <a:pt x="72" y="18"/>
                  </a:cubicBezTo>
                  <a:cubicBezTo>
                    <a:pt x="72" y="18"/>
                    <a:pt x="34" y="11"/>
                    <a:pt x="13" y="23"/>
                  </a:cubicBezTo>
                  <a:cubicBezTo>
                    <a:pt x="13" y="23"/>
                    <a:pt x="0" y="21"/>
                    <a:pt x="8" y="9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îṡļîďé">
              <a:extLst>
                <a:ext uri="{FF2B5EF4-FFF2-40B4-BE49-F238E27FC236}">
                  <a16:creationId xmlns="" xmlns:a16="http://schemas.microsoft.com/office/drawing/2014/main" id="{B313476C-2112-4510-8200-8A08A9B58A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70851" y="2345531"/>
              <a:ext cx="115888" cy="38100"/>
            </a:xfrm>
            <a:custGeom>
              <a:avLst/>
              <a:gdLst>
                <a:gd name="T0" fmla="*/ 9 w 73"/>
                <a:gd name="T1" fmla="*/ 9 h 24"/>
                <a:gd name="T2" fmla="*/ 73 w 73"/>
                <a:gd name="T3" fmla="*/ 19 h 24"/>
                <a:gd name="T4" fmla="*/ 13 w 73"/>
                <a:gd name="T5" fmla="*/ 24 h 24"/>
                <a:gd name="T6" fmla="*/ 9 w 73"/>
                <a:gd name="T7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24">
                  <a:moveTo>
                    <a:pt x="9" y="9"/>
                  </a:moveTo>
                  <a:cubicBezTo>
                    <a:pt x="9" y="9"/>
                    <a:pt x="39" y="0"/>
                    <a:pt x="73" y="19"/>
                  </a:cubicBezTo>
                  <a:cubicBezTo>
                    <a:pt x="73" y="19"/>
                    <a:pt x="35" y="12"/>
                    <a:pt x="13" y="24"/>
                  </a:cubicBezTo>
                  <a:cubicBezTo>
                    <a:pt x="13" y="24"/>
                    <a:pt x="0" y="21"/>
                    <a:pt x="9" y="9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ïS1îḑe">
              <a:extLst>
                <a:ext uri="{FF2B5EF4-FFF2-40B4-BE49-F238E27FC236}">
                  <a16:creationId xmlns="" xmlns:a16="http://schemas.microsoft.com/office/drawing/2014/main" id="{6CD358C4-23D6-4D65-8177-93B8E7B68B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34363" y="2329656"/>
              <a:ext cx="69850" cy="44450"/>
            </a:xfrm>
            <a:custGeom>
              <a:avLst/>
              <a:gdLst>
                <a:gd name="T0" fmla="*/ 0 w 44"/>
                <a:gd name="T1" fmla="*/ 16 h 28"/>
                <a:gd name="T2" fmla="*/ 44 w 44"/>
                <a:gd name="T3" fmla="*/ 7 h 28"/>
                <a:gd name="T4" fmla="*/ 10 w 44"/>
                <a:gd name="T5" fmla="*/ 26 h 28"/>
                <a:gd name="T6" fmla="*/ 0 w 44"/>
                <a:gd name="T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28">
                  <a:moveTo>
                    <a:pt x="0" y="16"/>
                  </a:moveTo>
                  <a:cubicBezTo>
                    <a:pt x="0" y="16"/>
                    <a:pt x="14" y="0"/>
                    <a:pt x="44" y="7"/>
                  </a:cubicBezTo>
                  <a:cubicBezTo>
                    <a:pt x="44" y="7"/>
                    <a:pt x="17" y="11"/>
                    <a:pt x="10" y="26"/>
                  </a:cubicBezTo>
                  <a:cubicBezTo>
                    <a:pt x="10" y="26"/>
                    <a:pt x="1" y="28"/>
                    <a:pt x="0" y="16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iSliḓe">
              <a:extLst>
                <a:ext uri="{FF2B5EF4-FFF2-40B4-BE49-F238E27FC236}">
                  <a16:creationId xmlns="" xmlns:a16="http://schemas.microsoft.com/office/drawing/2014/main" id="{CF4946CB-06D2-4D9F-9EDB-5983997FA0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40876" y="1602581"/>
              <a:ext cx="55563" cy="17463"/>
            </a:xfrm>
            <a:custGeom>
              <a:avLst/>
              <a:gdLst>
                <a:gd name="T0" fmla="*/ 35 w 35"/>
                <a:gd name="T1" fmla="*/ 11 h 11"/>
                <a:gd name="T2" fmla="*/ 3 w 35"/>
                <a:gd name="T3" fmla="*/ 1 h 11"/>
                <a:gd name="T4" fmla="*/ 5 w 35"/>
                <a:gd name="T5" fmla="*/ 11 h 11"/>
                <a:gd name="T6" fmla="*/ 35 w 35"/>
                <a:gd name="T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1">
                  <a:moveTo>
                    <a:pt x="35" y="11"/>
                  </a:moveTo>
                  <a:cubicBezTo>
                    <a:pt x="35" y="11"/>
                    <a:pt x="23" y="0"/>
                    <a:pt x="3" y="1"/>
                  </a:cubicBezTo>
                  <a:cubicBezTo>
                    <a:pt x="3" y="1"/>
                    <a:pt x="0" y="8"/>
                    <a:pt x="5" y="11"/>
                  </a:cubicBezTo>
                  <a:cubicBezTo>
                    <a:pt x="5" y="11"/>
                    <a:pt x="14" y="9"/>
                    <a:pt x="35" y="11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ïṩlïḓê">
              <a:extLst>
                <a:ext uri="{FF2B5EF4-FFF2-40B4-BE49-F238E27FC236}">
                  <a16:creationId xmlns="" xmlns:a16="http://schemas.microsoft.com/office/drawing/2014/main" id="{01B4EF9E-BD97-416D-9A88-D9F0793FA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28163" y="1324769"/>
              <a:ext cx="560388" cy="439738"/>
            </a:xfrm>
            <a:custGeom>
              <a:avLst/>
              <a:gdLst>
                <a:gd name="T0" fmla="*/ 80 w 353"/>
                <a:gd name="T1" fmla="*/ 202 h 277"/>
                <a:gd name="T2" fmla="*/ 81 w 353"/>
                <a:gd name="T3" fmla="*/ 156 h 277"/>
                <a:gd name="T4" fmla="*/ 111 w 353"/>
                <a:gd name="T5" fmla="*/ 115 h 277"/>
                <a:gd name="T6" fmla="*/ 202 w 353"/>
                <a:gd name="T7" fmla="*/ 121 h 277"/>
                <a:gd name="T8" fmla="*/ 230 w 353"/>
                <a:gd name="T9" fmla="*/ 107 h 277"/>
                <a:gd name="T10" fmla="*/ 216 w 353"/>
                <a:gd name="T11" fmla="*/ 127 h 277"/>
                <a:gd name="T12" fmla="*/ 228 w 353"/>
                <a:gd name="T13" fmla="*/ 131 h 277"/>
                <a:gd name="T14" fmla="*/ 262 w 353"/>
                <a:gd name="T15" fmla="*/ 191 h 277"/>
                <a:gd name="T16" fmla="*/ 257 w 353"/>
                <a:gd name="T17" fmla="*/ 226 h 277"/>
                <a:gd name="T18" fmla="*/ 267 w 353"/>
                <a:gd name="T19" fmla="*/ 228 h 277"/>
                <a:gd name="T20" fmla="*/ 286 w 353"/>
                <a:gd name="T21" fmla="*/ 225 h 277"/>
                <a:gd name="T22" fmla="*/ 300 w 353"/>
                <a:gd name="T23" fmla="*/ 277 h 277"/>
                <a:gd name="T24" fmla="*/ 330 w 353"/>
                <a:gd name="T25" fmla="*/ 89 h 277"/>
                <a:gd name="T26" fmla="*/ 273 w 353"/>
                <a:gd name="T27" fmla="*/ 60 h 277"/>
                <a:gd name="T28" fmla="*/ 182 w 353"/>
                <a:gd name="T29" fmla="*/ 3 h 277"/>
                <a:gd name="T30" fmla="*/ 93 w 353"/>
                <a:gd name="T31" fmla="*/ 63 h 277"/>
                <a:gd name="T32" fmla="*/ 26 w 353"/>
                <a:gd name="T33" fmla="*/ 103 h 277"/>
                <a:gd name="T34" fmla="*/ 80 w 353"/>
                <a:gd name="T35" fmla="*/ 20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3" h="277">
                  <a:moveTo>
                    <a:pt x="80" y="202"/>
                  </a:moveTo>
                  <a:cubicBezTo>
                    <a:pt x="81" y="156"/>
                    <a:pt x="81" y="156"/>
                    <a:pt x="81" y="156"/>
                  </a:cubicBezTo>
                  <a:cubicBezTo>
                    <a:pt x="80" y="137"/>
                    <a:pt x="93" y="120"/>
                    <a:pt x="111" y="115"/>
                  </a:cubicBezTo>
                  <a:cubicBezTo>
                    <a:pt x="129" y="110"/>
                    <a:pt x="158" y="109"/>
                    <a:pt x="202" y="121"/>
                  </a:cubicBezTo>
                  <a:cubicBezTo>
                    <a:pt x="202" y="121"/>
                    <a:pt x="215" y="107"/>
                    <a:pt x="230" y="107"/>
                  </a:cubicBezTo>
                  <a:cubicBezTo>
                    <a:pt x="230" y="107"/>
                    <a:pt x="219" y="113"/>
                    <a:pt x="216" y="127"/>
                  </a:cubicBezTo>
                  <a:cubicBezTo>
                    <a:pt x="216" y="127"/>
                    <a:pt x="220" y="127"/>
                    <a:pt x="228" y="131"/>
                  </a:cubicBezTo>
                  <a:cubicBezTo>
                    <a:pt x="251" y="140"/>
                    <a:pt x="265" y="165"/>
                    <a:pt x="262" y="191"/>
                  </a:cubicBezTo>
                  <a:cubicBezTo>
                    <a:pt x="257" y="226"/>
                    <a:pt x="257" y="226"/>
                    <a:pt x="257" y="226"/>
                  </a:cubicBezTo>
                  <a:cubicBezTo>
                    <a:pt x="267" y="228"/>
                    <a:pt x="267" y="228"/>
                    <a:pt x="267" y="228"/>
                  </a:cubicBezTo>
                  <a:cubicBezTo>
                    <a:pt x="286" y="225"/>
                    <a:pt x="286" y="225"/>
                    <a:pt x="286" y="225"/>
                  </a:cubicBezTo>
                  <a:cubicBezTo>
                    <a:pt x="300" y="277"/>
                    <a:pt x="300" y="277"/>
                    <a:pt x="300" y="277"/>
                  </a:cubicBezTo>
                  <a:cubicBezTo>
                    <a:pt x="300" y="277"/>
                    <a:pt x="353" y="147"/>
                    <a:pt x="330" y="89"/>
                  </a:cubicBezTo>
                  <a:cubicBezTo>
                    <a:pt x="315" y="52"/>
                    <a:pt x="273" y="60"/>
                    <a:pt x="273" y="60"/>
                  </a:cubicBezTo>
                  <a:cubicBezTo>
                    <a:pt x="273" y="60"/>
                    <a:pt x="267" y="6"/>
                    <a:pt x="182" y="3"/>
                  </a:cubicBezTo>
                  <a:cubicBezTo>
                    <a:pt x="107" y="0"/>
                    <a:pt x="93" y="63"/>
                    <a:pt x="93" y="63"/>
                  </a:cubicBezTo>
                  <a:cubicBezTo>
                    <a:pt x="93" y="63"/>
                    <a:pt x="45" y="54"/>
                    <a:pt x="26" y="103"/>
                  </a:cubicBezTo>
                  <a:cubicBezTo>
                    <a:pt x="0" y="172"/>
                    <a:pt x="49" y="214"/>
                    <a:pt x="80" y="202"/>
                  </a:cubicBezTo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îṩlîḍe">
              <a:extLst>
                <a:ext uri="{FF2B5EF4-FFF2-40B4-BE49-F238E27FC236}">
                  <a16:creationId xmlns="" xmlns:a16="http://schemas.microsoft.com/office/drawing/2014/main" id="{D50036BA-51CA-4B9B-9A62-3456583811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2501" y="1605756"/>
              <a:ext cx="117475" cy="117475"/>
            </a:xfrm>
            <a:custGeom>
              <a:avLst/>
              <a:gdLst>
                <a:gd name="T0" fmla="*/ 71 w 74"/>
                <a:gd name="T1" fmla="*/ 32 h 74"/>
                <a:gd name="T2" fmla="*/ 43 w 74"/>
                <a:gd name="T3" fmla="*/ 71 h 74"/>
                <a:gd name="T4" fmla="*/ 3 w 74"/>
                <a:gd name="T5" fmla="*/ 42 h 74"/>
                <a:gd name="T6" fmla="*/ 32 w 74"/>
                <a:gd name="T7" fmla="*/ 3 h 74"/>
                <a:gd name="T8" fmla="*/ 71 w 74"/>
                <a:gd name="T9" fmla="*/ 3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74">
                  <a:moveTo>
                    <a:pt x="71" y="32"/>
                  </a:moveTo>
                  <a:cubicBezTo>
                    <a:pt x="74" y="51"/>
                    <a:pt x="61" y="68"/>
                    <a:pt x="43" y="71"/>
                  </a:cubicBezTo>
                  <a:cubicBezTo>
                    <a:pt x="24" y="74"/>
                    <a:pt x="6" y="61"/>
                    <a:pt x="3" y="42"/>
                  </a:cubicBezTo>
                  <a:cubicBezTo>
                    <a:pt x="0" y="24"/>
                    <a:pt x="13" y="6"/>
                    <a:pt x="32" y="3"/>
                  </a:cubicBezTo>
                  <a:cubicBezTo>
                    <a:pt x="51" y="0"/>
                    <a:pt x="68" y="13"/>
                    <a:pt x="71" y="32"/>
                  </a:cubicBezTo>
                </a:path>
              </a:pathLst>
            </a:custGeom>
            <a:solidFill>
              <a:srgbClr val="EFB5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íślïďé">
              <a:extLst>
                <a:ext uri="{FF2B5EF4-FFF2-40B4-BE49-F238E27FC236}">
                  <a16:creationId xmlns="" xmlns:a16="http://schemas.microsoft.com/office/drawing/2014/main" id="{BD5637C1-152F-412B-AE03-CE61FB9779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71076" y="1634331"/>
              <a:ext cx="61913" cy="47625"/>
            </a:xfrm>
            <a:custGeom>
              <a:avLst/>
              <a:gdLst>
                <a:gd name="T0" fmla="*/ 22 w 39"/>
                <a:gd name="T1" fmla="*/ 0 h 30"/>
                <a:gd name="T2" fmla="*/ 11 w 39"/>
                <a:gd name="T3" fmla="*/ 3 h 30"/>
                <a:gd name="T4" fmla="*/ 2 w 39"/>
                <a:gd name="T5" fmla="*/ 13 h 30"/>
                <a:gd name="T6" fmla="*/ 0 w 39"/>
                <a:gd name="T7" fmla="*/ 24 h 30"/>
                <a:gd name="T8" fmla="*/ 1 w 39"/>
                <a:gd name="T9" fmla="*/ 29 h 30"/>
                <a:gd name="T10" fmla="*/ 2 w 39"/>
                <a:gd name="T11" fmla="*/ 30 h 30"/>
                <a:gd name="T12" fmla="*/ 2 w 39"/>
                <a:gd name="T13" fmla="*/ 30 h 30"/>
                <a:gd name="T14" fmla="*/ 3 w 39"/>
                <a:gd name="T15" fmla="*/ 28 h 30"/>
                <a:gd name="T16" fmla="*/ 2 w 39"/>
                <a:gd name="T17" fmla="*/ 28 h 30"/>
                <a:gd name="T18" fmla="*/ 2 w 39"/>
                <a:gd name="T19" fmla="*/ 24 h 30"/>
                <a:gd name="T20" fmla="*/ 4 w 39"/>
                <a:gd name="T21" fmla="*/ 14 h 30"/>
                <a:gd name="T22" fmla="*/ 12 w 39"/>
                <a:gd name="T23" fmla="*/ 4 h 30"/>
                <a:gd name="T24" fmla="*/ 22 w 39"/>
                <a:gd name="T25" fmla="*/ 2 h 30"/>
                <a:gd name="T26" fmla="*/ 33 w 39"/>
                <a:gd name="T27" fmla="*/ 5 h 30"/>
                <a:gd name="T28" fmla="*/ 36 w 39"/>
                <a:gd name="T29" fmla="*/ 8 h 30"/>
                <a:gd name="T30" fmla="*/ 37 w 39"/>
                <a:gd name="T31" fmla="*/ 9 h 30"/>
                <a:gd name="T32" fmla="*/ 37 w 39"/>
                <a:gd name="T33" fmla="*/ 9 h 30"/>
                <a:gd name="T34" fmla="*/ 38 w 39"/>
                <a:gd name="T35" fmla="*/ 9 h 30"/>
                <a:gd name="T36" fmla="*/ 39 w 39"/>
                <a:gd name="T37" fmla="*/ 9 h 30"/>
                <a:gd name="T38" fmla="*/ 39 w 39"/>
                <a:gd name="T39" fmla="*/ 8 h 30"/>
                <a:gd name="T40" fmla="*/ 39 w 39"/>
                <a:gd name="T41" fmla="*/ 8 h 30"/>
                <a:gd name="T42" fmla="*/ 22 w 39"/>
                <a:gd name="T4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9" h="30">
                  <a:moveTo>
                    <a:pt x="22" y="0"/>
                  </a:moveTo>
                  <a:cubicBezTo>
                    <a:pt x="19" y="0"/>
                    <a:pt x="15" y="1"/>
                    <a:pt x="11" y="3"/>
                  </a:cubicBezTo>
                  <a:cubicBezTo>
                    <a:pt x="7" y="5"/>
                    <a:pt x="4" y="9"/>
                    <a:pt x="2" y="13"/>
                  </a:cubicBezTo>
                  <a:cubicBezTo>
                    <a:pt x="1" y="17"/>
                    <a:pt x="0" y="21"/>
                    <a:pt x="0" y="24"/>
                  </a:cubicBezTo>
                  <a:cubicBezTo>
                    <a:pt x="0" y="27"/>
                    <a:pt x="1" y="29"/>
                    <a:pt x="1" y="29"/>
                  </a:cubicBezTo>
                  <a:cubicBezTo>
                    <a:pt x="1" y="29"/>
                    <a:pt x="1" y="30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29"/>
                    <a:pt x="3" y="29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6"/>
                    <a:pt x="2" y="24"/>
                  </a:cubicBezTo>
                  <a:cubicBezTo>
                    <a:pt x="2" y="21"/>
                    <a:pt x="3" y="18"/>
                    <a:pt x="4" y="14"/>
                  </a:cubicBezTo>
                  <a:cubicBezTo>
                    <a:pt x="6" y="10"/>
                    <a:pt x="8" y="7"/>
                    <a:pt x="12" y="4"/>
                  </a:cubicBezTo>
                  <a:cubicBezTo>
                    <a:pt x="16" y="3"/>
                    <a:pt x="19" y="2"/>
                    <a:pt x="22" y="2"/>
                  </a:cubicBezTo>
                  <a:cubicBezTo>
                    <a:pt x="26" y="2"/>
                    <a:pt x="30" y="4"/>
                    <a:pt x="33" y="5"/>
                  </a:cubicBezTo>
                  <a:cubicBezTo>
                    <a:pt x="34" y="6"/>
                    <a:pt x="35" y="7"/>
                    <a:pt x="36" y="8"/>
                  </a:cubicBezTo>
                  <a:cubicBezTo>
                    <a:pt x="37" y="8"/>
                    <a:pt x="37" y="8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38" y="9"/>
                    <a:pt x="38" y="9"/>
                    <a:pt x="39" y="9"/>
                  </a:cubicBezTo>
                  <a:cubicBezTo>
                    <a:pt x="39" y="9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2" y="0"/>
                    <a:pt x="22" y="0"/>
                  </a:cubicBezTo>
                </a:path>
              </a:pathLst>
            </a:custGeom>
            <a:solidFill>
              <a:srgbClr val="E08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ïŝḷide">
              <a:extLst>
                <a:ext uri="{FF2B5EF4-FFF2-40B4-BE49-F238E27FC236}">
                  <a16:creationId xmlns="" xmlns:a16="http://schemas.microsoft.com/office/drawing/2014/main" id="{CAF23991-2CC8-4D0A-8D1F-33DDC13331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61301" y="2110581"/>
              <a:ext cx="519113" cy="417513"/>
            </a:xfrm>
            <a:custGeom>
              <a:avLst/>
              <a:gdLst>
                <a:gd name="T0" fmla="*/ 134 w 327"/>
                <a:gd name="T1" fmla="*/ 99 h 263"/>
                <a:gd name="T2" fmla="*/ 246 w 327"/>
                <a:gd name="T3" fmla="*/ 119 h 263"/>
                <a:gd name="T4" fmla="*/ 277 w 327"/>
                <a:gd name="T5" fmla="*/ 19 h 263"/>
                <a:gd name="T6" fmla="*/ 159 w 327"/>
                <a:gd name="T7" fmla="*/ 51 h 263"/>
                <a:gd name="T8" fmla="*/ 62 w 327"/>
                <a:gd name="T9" fmla="*/ 44 h 263"/>
                <a:gd name="T10" fmla="*/ 62 w 327"/>
                <a:gd name="T11" fmla="*/ 209 h 263"/>
                <a:gd name="T12" fmla="*/ 107 w 327"/>
                <a:gd name="T13" fmla="*/ 263 h 263"/>
                <a:gd name="T14" fmla="*/ 76 w 327"/>
                <a:gd name="T15" fmla="*/ 146 h 263"/>
                <a:gd name="T16" fmla="*/ 134 w 327"/>
                <a:gd name="T17" fmla="*/ 9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7" h="263">
                  <a:moveTo>
                    <a:pt x="134" y="99"/>
                  </a:moveTo>
                  <a:cubicBezTo>
                    <a:pt x="134" y="99"/>
                    <a:pt x="170" y="135"/>
                    <a:pt x="246" y="119"/>
                  </a:cubicBezTo>
                  <a:cubicBezTo>
                    <a:pt x="322" y="102"/>
                    <a:pt x="327" y="44"/>
                    <a:pt x="277" y="19"/>
                  </a:cubicBezTo>
                  <a:cubicBezTo>
                    <a:pt x="257" y="9"/>
                    <a:pt x="169" y="0"/>
                    <a:pt x="159" y="51"/>
                  </a:cubicBezTo>
                  <a:cubicBezTo>
                    <a:pt x="159" y="51"/>
                    <a:pt x="124" y="11"/>
                    <a:pt x="62" y="44"/>
                  </a:cubicBezTo>
                  <a:cubicBezTo>
                    <a:pt x="0" y="77"/>
                    <a:pt x="23" y="168"/>
                    <a:pt x="62" y="209"/>
                  </a:cubicBezTo>
                  <a:cubicBezTo>
                    <a:pt x="100" y="250"/>
                    <a:pt x="107" y="263"/>
                    <a:pt x="107" y="263"/>
                  </a:cubicBezTo>
                  <a:cubicBezTo>
                    <a:pt x="76" y="146"/>
                    <a:pt x="76" y="146"/>
                    <a:pt x="76" y="146"/>
                  </a:cubicBezTo>
                  <a:cubicBezTo>
                    <a:pt x="76" y="146"/>
                    <a:pt x="116" y="156"/>
                    <a:pt x="134" y="99"/>
                  </a:cubicBezTo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išľîḑè">
              <a:extLst>
                <a:ext uri="{FF2B5EF4-FFF2-40B4-BE49-F238E27FC236}">
                  <a16:creationId xmlns="" xmlns:a16="http://schemas.microsoft.com/office/drawing/2014/main" id="{7289FDD6-F9E4-4568-9CA0-AC4ABAB426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27976" y="2045494"/>
              <a:ext cx="330200" cy="219075"/>
            </a:xfrm>
            <a:custGeom>
              <a:avLst/>
              <a:gdLst>
                <a:gd name="T0" fmla="*/ 200 w 208"/>
                <a:gd name="T1" fmla="*/ 43 h 138"/>
                <a:gd name="T2" fmla="*/ 119 w 208"/>
                <a:gd name="T3" fmla="*/ 124 h 138"/>
                <a:gd name="T4" fmla="*/ 9 w 208"/>
                <a:gd name="T5" fmla="*/ 95 h 138"/>
                <a:gd name="T6" fmla="*/ 89 w 208"/>
                <a:gd name="T7" fmla="*/ 14 h 138"/>
                <a:gd name="T8" fmla="*/ 200 w 208"/>
                <a:gd name="T9" fmla="*/ 4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38">
                  <a:moveTo>
                    <a:pt x="200" y="43"/>
                  </a:moveTo>
                  <a:cubicBezTo>
                    <a:pt x="208" y="73"/>
                    <a:pt x="172" y="109"/>
                    <a:pt x="119" y="124"/>
                  </a:cubicBezTo>
                  <a:cubicBezTo>
                    <a:pt x="67" y="138"/>
                    <a:pt x="17" y="126"/>
                    <a:pt x="9" y="95"/>
                  </a:cubicBezTo>
                  <a:cubicBezTo>
                    <a:pt x="0" y="65"/>
                    <a:pt x="36" y="29"/>
                    <a:pt x="89" y="14"/>
                  </a:cubicBezTo>
                  <a:cubicBezTo>
                    <a:pt x="142" y="0"/>
                    <a:pt x="191" y="12"/>
                    <a:pt x="200" y="43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îsḷiďè">
              <a:extLst>
                <a:ext uri="{FF2B5EF4-FFF2-40B4-BE49-F238E27FC236}">
                  <a16:creationId xmlns="" xmlns:a16="http://schemas.microsoft.com/office/drawing/2014/main" id="{78E92FB4-FBA7-4F3D-A0B0-FC7DB1FCC0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39126" y="2409031"/>
              <a:ext cx="23813" cy="122238"/>
            </a:xfrm>
            <a:custGeom>
              <a:avLst/>
              <a:gdLst>
                <a:gd name="T0" fmla="*/ 0 w 15"/>
                <a:gd name="T1" fmla="*/ 1 h 77"/>
                <a:gd name="T2" fmla="*/ 0 w 15"/>
                <a:gd name="T3" fmla="*/ 2 h 77"/>
                <a:gd name="T4" fmla="*/ 11 w 15"/>
                <a:gd name="T5" fmla="*/ 52 h 77"/>
                <a:gd name="T6" fmla="*/ 9 w 15"/>
                <a:gd name="T7" fmla="*/ 65 h 77"/>
                <a:gd name="T8" fmla="*/ 3 w 15"/>
                <a:gd name="T9" fmla="*/ 74 h 77"/>
                <a:gd name="T10" fmla="*/ 6 w 15"/>
                <a:gd name="T11" fmla="*/ 77 h 77"/>
                <a:gd name="T12" fmla="*/ 13 w 15"/>
                <a:gd name="T13" fmla="*/ 67 h 77"/>
                <a:gd name="T14" fmla="*/ 15 w 15"/>
                <a:gd name="T15" fmla="*/ 52 h 77"/>
                <a:gd name="T16" fmla="*/ 9 w 15"/>
                <a:gd name="T17" fmla="*/ 17 h 77"/>
                <a:gd name="T18" fmla="*/ 3 w 15"/>
                <a:gd name="T19" fmla="*/ 0 h 77"/>
                <a:gd name="T20" fmla="*/ 0 w 15"/>
                <a:gd name="T21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" h="77">
                  <a:moveTo>
                    <a:pt x="0" y="1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2" y="8"/>
                    <a:pt x="11" y="33"/>
                    <a:pt x="11" y="52"/>
                  </a:cubicBezTo>
                  <a:cubicBezTo>
                    <a:pt x="11" y="57"/>
                    <a:pt x="11" y="62"/>
                    <a:pt x="9" y="65"/>
                  </a:cubicBezTo>
                  <a:cubicBezTo>
                    <a:pt x="8" y="69"/>
                    <a:pt x="6" y="72"/>
                    <a:pt x="3" y="74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9" y="75"/>
                    <a:pt x="12" y="71"/>
                    <a:pt x="13" y="67"/>
                  </a:cubicBezTo>
                  <a:cubicBezTo>
                    <a:pt x="15" y="62"/>
                    <a:pt x="15" y="58"/>
                    <a:pt x="15" y="52"/>
                  </a:cubicBezTo>
                  <a:cubicBezTo>
                    <a:pt x="15" y="41"/>
                    <a:pt x="12" y="28"/>
                    <a:pt x="9" y="17"/>
                  </a:cubicBezTo>
                  <a:cubicBezTo>
                    <a:pt x="6" y="7"/>
                    <a:pt x="3" y="0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îşḷïdè">
              <a:extLst>
                <a:ext uri="{FF2B5EF4-FFF2-40B4-BE49-F238E27FC236}">
                  <a16:creationId xmlns="" xmlns:a16="http://schemas.microsoft.com/office/drawing/2014/main" id="{5FC65230-98BA-4700-978A-DF01D8B1DE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78788" y="2412206"/>
              <a:ext cx="150813" cy="85725"/>
            </a:xfrm>
            <a:custGeom>
              <a:avLst/>
              <a:gdLst>
                <a:gd name="T0" fmla="*/ 94 w 95"/>
                <a:gd name="T1" fmla="*/ 22 h 54"/>
                <a:gd name="T2" fmla="*/ 93 w 95"/>
                <a:gd name="T3" fmla="*/ 22 h 54"/>
                <a:gd name="T4" fmla="*/ 93 w 95"/>
                <a:gd name="T5" fmla="*/ 24 h 54"/>
                <a:gd name="T6" fmla="*/ 81 w 95"/>
                <a:gd name="T7" fmla="*/ 42 h 54"/>
                <a:gd name="T8" fmla="*/ 50 w 95"/>
                <a:gd name="T9" fmla="*/ 52 h 54"/>
                <a:gd name="T10" fmla="*/ 42 w 95"/>
                <a:gd name="T11" fmla="*/ 52 h 54"/>
                <a:gd name="T12" fmla="*/ 15 w 95"/>
                <a:gd name="T13" fmla="*/ 46 h 54"/>
                <a:gd name="T14" fmla="*/ 3 w 95"/>
                <a:gd name="T15" fmla="*/ 32 h 54"/>
                <a:gd name="T16" fmla="*/ 2 w 95"/>
                <a:gd name="T17" fmla="*/ 30 h 54"/>
                <a:gd name="T18" fmla="*/ 15 w 95"/>
                <a:gd name="T19" fmla="*/ 12 h 54"/>
                <a:gd name="T20" fmla="*/ 45 w 95"/>
                <a:gd name="T21" fmla="*/ 2 h 54"/>
                <a:gd name="T22" fmla="*/ 53 w 95"/>
                <a:gd name="T23" fmla="*/ 2 h 54"/>
                <a:gd name="T24" fmla="*/ 81 w 95"/>
                <a:gd name="T25" fmla="*/ 8 h 54"/>
                <a:gd name="T26" fmla="*/ 93 w 95"/>
                <a:gd name="T27" fmla="*/ 22 h 54"/>
                <a:gd name="T28" fmla="*/ 94 w 95"/>
                <a:gd name="T29" fmla="*/ 22 h 54"/>
                <a:gd name="T30" fmla="*/ 95 w 95"/>
                <a:gd name="T31" fmla="*/ 22 h 54"/>
                <a:gd name="T32" fmla="*/ 82 w 95"/>
                <a:gd name="T33" fmla="*/ 6 h 54"/>
                <a:gd name="T34" fmla="*/ 53 w 95"/>
                <a:gd name="T35" fmla="*/ 0 h 54"/>
                <a:gd name="T36" fmla="*/ 45 w 95"/>
                <a:gd name="T37" fmla="*/ 0 h 54"/>
                <a:gd name="T38" fmla="*/ 13 w 95"/>
                <a:gd name="T39" fmla="*/ 11 h 54"/>
                <a:gd name="T40" fmla="*/ 0 w 95"/>
                <a:gd name="T41" fmla="*/ 30 h 54"/>
                <a:gd name="T42" fmla="*/ 1 w 95"/>
                <a:gd name="T43" fmla="*/ 32 h 54"/>
                <a:gd name="T44" fmla="*/ 14 w 95"/>
                <a:gd name="T45" fmla="*/ 48 h 54"/>
                <a:gd name="T46" fmla="*/ 42 w 95"/>
                <a:gd name="T47" fmla="*/ 54 h 54"/>
                <a:gd name="T48" fmla="*/ 50 w 95"/>
                <a:gd name="T49" fmla="*/ 54 h 54"/>
                <a:gd name="T50" fmla="*/ 82 w 95"/>
                <a:gd name="T51" fmla="*/ 43 h 54"/>
                <a:gd name="T52" fmla="*/ 95 w 95"/>
                <a:gd name="T53" fmla="*/ 24 h 54"/>
                <a:gd name="T54" fmla="*/ 95 w 95"/>
                <a:gd name="T55" fmla="*/ 22 h 54"/>
                <a:gd name="T56" fmla="*/ 94 w 95"/>
                <a:gd name="T57" fmla="*/ 2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5" h="54">
                  <a:moveTo>
                    <a:pt x="94" y="22"/>
                  </a:moveTo>
                  <a:cubicBezTo>
                    <a:pt x="93" y="22"/>
                    <a:pt x="93" y="22"/>
                    <a:pt x="93" y="22"/>
                  </a:cubicBezTo>
                  <a:cubicBezTo>
                    <a:pt x="93" y="23"/>
                    <a:pt x="93" y="23"/>
                    <a:pt x="93" y="24"/>
                  </a:cubicBezTo>
                  <a:cubicBezTo>
                    <a:pt x="93" y="30"/>
                    <a:pt x="88" y="37"/>
                    <a:pt x="81" y="42"/>
                  </a:cubicBezTo>
                  <a:cubicBezTo>
                    <a:pt x="73" y="47"/>
                    <a:pt x="62" y="51"/>
                    <a:pt x="50" y="52"/>
                  </a:cubicBezTo>
                  <a:cubicBezTo>
                    <a:pt x="47" y="52"/>
                    <a:pt x="45" y="52"/>
                    <a:pt x="42" y="52"/>
                  </a:cubicBezTo>
                  <a:cubicBezTo>
                    <a:pt x="31" y="52"/>
                    <a:pt x="22" y="50"/>
                    <a:pt x="15" y="46"/>
                  </a:cubicBezTo>
                  <a:cubicBezTo>
                    <a:pt x="8" y="43"/>
                    <a:pt x="3" y="38"/>
                    <a:pt x="3" y="32"/>
                  </a:cubicBezTo>
                  <a:cubicBezTo>
                    <a:pt x="3" y="31"/>
                    <a:pt x="2" y="31"/>
                    <a:pt x="2" y="30"/>
                  </a:cubicBezTo>
                  <a:cubicBezTo>
                    <a:pt x="2" y="24"/>
                    <a:pt x="7" y="17"/>
                    <a:pt x="15" y="12"/>
                  </a:cubicBezTo>
                  <a:cubicBezTo>
                    <a:pt x="22" y="7"/>
                    <a:pt x="33" y="3"/>
                    <a:pt x="45" y="2"/>
                  </a:cubicBezTo>
                  <a:cubicBezTo>
                    <a:pt x="48" y="2"/>
                    <a:pt x="51" y="2"/>
                    <a:pt x="53" y="2"/>
                  </a:cubicBezTo>
                  <a:cubicBezTo>
                    <a:pt x="64" y="2"/>
                    <a:pt x="74" y="4"/>
                    <a:pt x="81" y="8"/>
                  </a:cubicBezTo>
                  <a:cubicBezTo>
                    <a:pt x="88" y="11"/>
                    <a:pt x="92" y="16"/>
                    <a:pt x="93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4" y="15"/>
                    <a:pt x="89" y="10"/>
                    <a:pt x="82" y="6"/>
                  </a:cubicBezTo>
                  <a:cubicBezTo>
                    <a:pt x="74" y="2"/>
                    <a:pt x="64" y="0"/>
                    <a:pt x="53" y="0"/>
                  </a:cubicBezTo>
                  <a:cubicBezTo>
                    <a:pt x="51" y="0"/>
                    <a:pt x="48" y="0"/>
                    <a:pt x="45" y="0"/>
                  </a:cubicBezTo>
                  <a:cubicBezTo>
                    <a:pt x="32" y="1"/>
                    <a:pt x="21" y="5"/>
                    <a:pt x="13" y="11"/>
                  </a:cubicBezTo>
                  <a:cubicBezTo>
                    <a:pt x="6" y="16"/>
                    <a:pt x="0" y="23"/>
                    <a:pt x="0" y="30"/>
                  </a:cubicBezTo>
                  <a:cubicBezTo>
                    <a:pt x="0" y="31"/>
                    <a:pt x="1" y="31"/>
                    <a:pt x="1" y="32"/>
                  </a:cubicBezTo>
                  <a:cubicBezTo>
                    <a:pt x="1" y="39"/>
                    <a:pt x="6" y="44"/>
                    <a:pt x="14" y="48"/>
                  </a:cubicBezTo>
                  <a:cubicBezTo>
                    <a:pt x="21" y="52"/>
                    <a:pt x="31" y="54"/>
                    <a:pt x="42" y="54"/>
                  </a:cubicBezTo>
                  <a:cubicBezTo>
                    <a:pt x="45" y="54"/>
                    <a:pt x="48" y="54"/>
                    <a:pt x="50" y="54"/>
                  </a:cubicBezTo>
                  <a:cubicBezTo>
                    <a:pt x="63" y="53"/>
                    <a:pt x="74" y="49"/>
                    <a:pt x="82" y="43"/>
                  </a:cubicBezTo>
                  <a:cubicBezTo>
                    <a:pt x="90" y="38"/>
                    <a:pt x="95" y="31"/>
                    <a:pt x="95" y="24"/>
                  </a:cubicBezTo>
                  <a:cubicBezTo>
                    <a:pt x="95" y="23"/>
                    <a:pt x="95" y="23"/>
                    <a:pt x="95" y="22"/>
                  </a:cubicBezTo>
                  <a:lnTo>
                    <a:pt x="94" y="22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ísḷiḋè">
              <a:extLst>
                <a:ext uri="{FF2B5EF4-FFF2-40B4-BE49-F238E27FC236}">
                  <a16:creationId xmlns="" xmlns:a16="http://schemas.microsoft.com/office/drawing/2014/main" id="{F8BF1C4B-90BA-494A-AB06-2062CF95AC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4526" y="2391569"/>
              <a:ext cx="117475" cy="79375"/>
            </a:xfrm>
            <a:custGeom>
              <a:avLst/>
              <a:gdLst>
                <a:gd name="T0" fmla="*/ 73 w 74"/>
                <a:gd name="T1" fmla="*/ 21 h 50"/>
                <a:gd name="T2" fmla="*/ 72 w 74"/>
                <a:gd name="T3" fmla="*/ 21 h 50"/>
                <a:gd name="T4" fmla="*/ 72 w 74"/>
                <a:gd name="T5" fmla="*/ 23 h 50"/>
                <a:gd name="T6" fmla="*/ 63 w 74"/>
                <a:gd name="T7" fmla="*/ 39 h 50"/>
                <a:gd name="T8" fmla="*/ 39 w 74"/>
                <a:gd name="T9" fmla="*/ 48 h 50"/>
                <a:gd name="T10" fmla="*/ 34 w 74"/>
                <a:gd name="T11" fmla="*/ 48 h 50"/>
                <a:gd name="T12" fmla="*/ 12 w 74"/>
                <a:gd name="T13" fmla="*/ 42 h 50"/>
                <a:gd name="T14" fmla="*/ 2 w 74"/>
                <a:gd name="T15" fmla="*/ 28 h 50"/>
                <a:gd name="T16" fmla="*/ 2 w 74"/>
                <a:gd name="T17" fmla="*/ 27 h 50"/>
                <a:gd name="T18" fmla="*/ 11 w 74"/>
                <a:gd name="T19" fmla="*/ 11 h 50"/>
                <a:gd name="T20" fmla="*/ 34 w 74"/>
                <a:gd name="T21" fmla="*/ 2 h 50"/>
                <a:gd name="T22" fmla="*/ 40 w 74"/>
                <a:gd name="T23" fmla="*/ 2 h 50"/>
                <a:gd name="T24" fmla="*/ 62 w 74"/>
                <a:gd name="T25" fmla="*/ 7 h 50"/>
                <a:gd name="T26" fmla="*/ 72 w 74"/>
                <a:gd name="T27" fmla="*/ 21 h 50"/>
                <a:gd name="T28" fmla="*/ 73 w 74"/>
                <a:gd name="T29" fmla="*/ 21 h 50"/>
                <a:gd name="T30" fmla="*/ 74 w 74"/>
                <a:gd name="T31" fmla="*/ 21 h 50"/>
                <a:gd name="T32" fmla="*/ 63 w 74"/>
                <a:gd name="T33" fmla="*/ 6 h 50"/>
                <a:gd name="T34" fmla="*/ 40 w 74"/>
                <a:gd name="T35" fmla="*/ 0 h 50"/>
                <a:gd name="T36" fmla="*/ 34 w 74"/>
                <a:gd name="T37" fmla="*/ 0 h 50"/>
                <a:gd name="T38" fmla="*/ 10 w 74"/>
                <a:gd name="T39" fmla="*/ 9 h 50"/>
                <a:gd name="T40" fmla="*/ 0 w 74"/>
                <a:gd name="T41" fmla="*/ 27 h 50"/>
                <a:gd name="T42" fmla="*/ 0 w 74"/>
                <a:gd name="T43" fmla="*/ 29 h 50"/>
                <a:gd name="T44" fmla="*/ 10 w 74"/>
                <a:gd name="T45" fmla="*/ 44 h 50"/>
                <a:gd name="T46" fmla="*/ 34 w 74"/>
                <a:gd name="T47" fmla="*/ 50 h 50"/>
                <a:gd name="T48" fmla="*/ 39 w 74"/>
                <a:gd name="T49" fmla="*/ 50 h 50"/>
                <a:gd name="T50" fmla="*/ 64 w 74"/>
                <a:gd name="T51" fmla="*/ 40 h 50"/>
                <a:gd name="T52" fmla="*/ 74 w 74"/>
                <a:gd name="T53" fmla="*/ 23 h 50"/>
                <a:gd name="T54" fmla="*/ 74 w 74"/>
                <a:gd name="T55" fmla="*/ 21 h 50"/>
                <a:gd name="T56" fmla="*/ 73 w 74"/>
                <a:gd name="T57" fmla="*/ 2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" h="50">
                  <a:moveTo>
                    <a:pt x="73" y="21"/>
                  </a:moveTo>
                  <a:cubicBezTo>
                    <a:pt x="72" y="21"/>
                    <a:pt x="72" y="21"/>
                    <a:pt x="72" y="21"/>
                  </a:cubicBezTo>
                  <a:cubicBezTo>
                    <a:pt x="72" y="22"/>
                    <a:pt x="72" y="22"/>
                    <a:pt x="72" y="23"/>
                  </a:cubicBezTo>
                  <a:cubicBezTo>
                    <a:pt x="72" y="29"/>
                    <a:pt x="69" y="34"/>
                    <a:pt x="63" y="39"/>
                  </a:cubicBezTo>
                  <a:cubicBezTo>
                    <a:pt x="57" y="43"/>
                    <a:pt x="49" y="47"/>
                    <a:pt x="39" y="48"/>
                  </a:cubicBezTo>
                  <a:cubicBezTo>
                    <a:pt x="37" y="48"/>
                    <a:pt x="35" y="48"/>
                    <a:pt x="34" y="48"/>
                  </a:cubicBezTo>
                  <a:cubicBezTo>
                    <a:pt x="25" y="48"/>
                    <a:pt x="17" y="46"/>
                    <a:pt x="12" y="42"/>
                  </a:cubicBezTo>
                  <a:cubicBezTo>
                    <a:pt x="6" y="39"/>
                    <a:pt x="2" y="34"/>
                    <a:pt x="2" y="28"/>
                  </a:cubicBezTo>
                  <a:cubicBezTo>
                    <a:pt x="2" y="28"/>
                    <a:pt x="2" y="27"/>
                    <a:pt x="2" y="27"/>
                  </a:cubicBezTo>
                  <a:cubicBezTo>
                    <a:pt x="2" y="21"/>
                    <a:pt x="5" y="15"/>
                    <a:pt x="11" y="11"/>
                  </a:cubicBezTo>
                  <a:cubicBezTo>
                    <a:pt x="17" y="6"/>
                    <a:pt x="25" y="3"/>
                    <a:pt x="34" y="2"/>
                  </a:cubicBezTo>
                  <a:cubicBezTo>
                    <a:pt x="36" y="2"/>
                    <a:pt x="38" y="2"/>
                    <a:pt x="40" y="2"/>
                  </a:cubicBezTo>
                  <a:cubicBezTo>
                    <a:pt x="49" y="2"/>
                    <a:pt x="56" y="4"/>
                    <a:pt x="62" y="7"/>
                  </a:cubicBezTo>
                  <a:cubicBezTo>
                    <a:pt x="68" y="11"/>
                    <a:pt x="71" y="16"/>
                    <a:pt x="72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3" y="15"/>
                    <a:pt x="69" y="9"/>
                    <a:pt x="63" y="6"/>
                  </a:cubicBezTo>
                  <a:cubicBezTo>
                    <a:pt x="57" y="2"/>
                    <a:pt x="49" y="0"/>
                    <a:pt x="40" y="0"/>
                  </a:cubicBezTo>
                  <a:cubicBezTo>
                    <a:pt x="38" y="0"/>
                    <a:pt x="36" y="0"/>
                    <a:pt x="34" y="0"/>
                  </a:cubicBezTo>
                  <a:cubicBezTo>
                    <a:pt x="25" y="1"/>
                    <a:pt x="16" y="5"/>
                    <a:pt x="10" y="9"/>
                  </a:cubicBezTo>
                  <a:cubicBezTo>
                    <a:pt x="3" y="14"/>
                    <a:pt x="0" y="20"/>
                    <a:pt x="0" y="27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0" y="35"/>
                    <a:pt x="4" y="40"/>
                    <a:pt x="10" y="44"/>
                  </a:cubicBezTo>
                  <a:cubicBezTo>
                    <a:pt x="17" y="48"/>
                    <a:pt x="25" y="50"/>
                    <a:pt x="34" y="50"/>
                  </a:cubicBezTo>
                  <a:cubicBezTo>
                    <a:pt x="35" y="50"/>
                    <a:pt x="37" y="50"/>
                    <a:pt x="39" y="50"/>
                  </a:cubicBezTo>
                  <a:cubicBezTo>
                    <a:pt x="49" y="49"/>
                    <a:pt x="58" y="45"/>
                    <a:pt x="64" y="40"/>
                  </a:cubicBezTo>
                  <a:cubicBezTo>
                    <a:pt x="70" y="36"/>
                    <a:pt x="74" y="29"/>
                    <a:pt x="74" y="23"/>
                  </a:cubicBezTo>
                  <a:cubicBezTo>
                    <a:pt x="74" y="22"/>
                    <a:pt x="74" y="22"/>
                    <a:pt x="74" y="21"/>
                  </a:cubicBezTo>
                  <a:lnTo>
                    <a:pt x="73" y="21"/>
                  </a:ln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ïṩ1îḋê">
              <a:extLst>
                <a:ext uri="{FF2B5EF4-FFF2-40B4-BE49-F238E27FC236}">
                  <a16:creationId xmlns="" xmlns:a16="http://schemas.microsoft.com/office/drawing/2014/main" id="{61479932-9997-4B42-8D66-8A535BC7BB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89888" y="2382044"/>
              <a:ext cx="93663" cy="71438"/>
            </a:xfrm>
            <a:custGeom>
              <a:avLst/>
              <a:gdLst>
                <a:gd name="T0" fmla="*/ 59 w 59"/>
                <a:gd name="T1" fmla="*/ 44 h 45"/>
                <a:gd name="T2" fmla="*/ 42 w 59"/>
                <a:gd name="T3" fmla="*/ 22 h 45"/>
                <a:gd name="T4" fmla="*/ 6 w 59"/>
                <a:gd name="T5" fmla="*/ 0 h 45"/>
                <a:gd name="T6" fmla="*/ 0 w 59"/>
                <a:gd name="T7" fmla="*/ 1 h 45"/>
                <a:gd name="T8" fmla="*/ 1 w 59"/>
                <a:gd name="T9" fmla="*/ 3 h 45"/>
                <a:gd name="T10" fmla="*/ 6 w 59"/>
                <a:gd name="T11" fmla="*/ 2 h 45"/>
                <a:gd name="T12" fmla="*/ 41 w 59"/>
                <a:gd name="T13" fmla="*/ 24 h 45"/>
                <a:gd name="T14" fmla="*/ 52 w 59"/>
                <a:gd name="T15" fmla="*/ 39 h 45"/>
                <a:gd name="T16" fmla="*/ 56 w 59"/>
                <a:gd name="T17" fmla="*/ 44 h 45"/>
                <a:gd name="T18" fmla="*/ 57 w 59"/>
                <a:gd name="T19" fmla="*/ 45 h 45"/>
                <a:gd name="T20" fmla="*/ 59 w 59"/>
                <a:gd name="T21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45">
                  <a:moveTo>
                    <a:pt x="59" y="44"/>
                  </a:moveTo>
                  <a:cubicBezTo>
                    <a:pt x="59" y="44"/>
                    <a:pt x="52" y="33"/>
                    <a:pt x="42" y="22"/>
                  </a:cubicBezTo>
                  <a:cubicBezTo>
                    <a:pt x="32" y="11"/>
                    <a:pt x="19" y="0"/>
                    <a:pt x="6" y="0"/>
                  </a:cubicBezTo>
                  <a:cubicBezTo>
                    <a:pt x="4" y="0"/>
                    <a:pt x="2" y="0"/>
                    <a:pt x="0" y="1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4" y="2"/>
                    <a:pt x="6" y="2"/>
                  </a:cubicBezTo>
                  <a:cubicBezTo>
                    <a:pt x="18" y="2"/>
                    <a:pt x="31" y="13"/>
                    <a:pt x="41" y="24"/>
                  </a:cubicBezTo>
                  <a:cubicBezTo>
                    <a:pt x="45" y="29"/>
                    <a:pt x="50" y="35"/>
                    <a:pt x="52" y="39"/>
                  </a:cubicBezTo>
                  <a:cubicBezTo>
                    <a:pt x="54" y="41"/>
                    <a:pt x="55" y="42"/>
                    <a:pt x="56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9" y="44"/>
                    <a:pt x="59" y="44"/>
                    <a:pt x="59" y="44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íŝľïḑê">
              <a:extLst>
                <a:ext uri="{FF2B5EF4-FFF2-40B4-BE49-F238E27FC236}">
                  <a16:creationId xmlns="" xmlns:a16="http://schemas.microsoft.com/office/drawing/2014/main" id="{80165A7D-BF95-45A4-9BEE-759D5B9EFC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24838" y="2431256"/>
              <a:ext cx="42863" cy="9525"/>
            </a:xfrm>
            <a:custGeom>
              <a:avLst/>
              <a:gdLst>
                <a:gd name="T0" fmla="*/ 1 w 27"/>
                <a:gd name="T1" fmla="*/ 6 h 6"/>
                <a:gd name="T2" fmla="*/ 2 w 27"/>
                <a:gd name="T3" fmla="*/ 5 h 6"/>
                <a:gd name="T4" fmla="*/ 19 w 27"/>
                <a:gd name="T5" fmla="*/ 2 h 6"/>
                <a:gd name="T6" fmla="*/ 26 w 27"/>
                <a:gd name="T7" fmla="*/ 3 h 6"/>
                <a:gd name="T8" fmla="*/ 27 w 27"/>
                <a:gd name="T9" fmla="*/ 1 h 6"/>
                <a:gd name="T10" fmla="*/ 19 w 27"/>
                <a:gd name="T11" fmla="*/ 0 h 6"/>
                <a:gd name="T12" fmla="*/ 0 w 27"/>
                <a:gd name="T13" fmla="*/ 4 h 6"/>
                <a:gd name="T14" fmla="*/ 1 w 27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6">
                  <a:moveTo>
                    <a:pt x="1" y="6"/>
                  </a:moveTo>
                  <a:cubicBezTo>
                    <a:pt x="1" y="6"/>
                    <a:pt x="1" y="6"/>
                    <a:pt x="2" y="5"/>
                  </a:cubicBezTo>
                  <a:cubicBezTo>
                    <a:pt x="5" y="4"/>
                    <a:pt x="12" y="2"/>
                    <a:pt x="19" y="2"/>
                  </a:cubicBezTo>
                  <a:cubicBezTo>
                    <a:pt x="21" y="2"/>
                    <a:pt x="24" y="2"/>
                    <a:pt x="26" y="3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4" y="0"/>
                    <a:pt x="22" y="0"/>
                    <a:pt x="19" y="0"/>
                  </a:cubicBezTo>
                  <a:cubicBezTo>
                    <a:pt x="9" y="0"/>
                    <a:pt x="0" y="4"/>
                    <a:pt x="0" y="4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íšḻïďe">
              <a:extLst>
                <a:ext uri="{FF2B5EF4-FFF2-40B4-BE49-F238E27FC236}">
                  <a16:creationId xmlns="" xmlns:a16="http://schemas.microsoft.com/office/drawing/2014/main" id="{EAA39EC2-0E63-4F62-B29F-F6C2A3D8FA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29563" y="2374106"/>
              <a:ext cx="122238" cy="122238"/>
            </a:xfrm>
            <a:custGeom>
              <a:avLst/>
              <a:gdLst>
                <a:gd name="T0" fmla="*/ 65 w 77"/>
                <a:gd name="T1" fmla="*/ 61 h 77"/>
                <a:gd name="T2" fmla="*/ 17 w 77"/>
                <a:gd name="T3" fmla="*/ 65 h 77"/>
                <a:gd name="T4" fmla="*/ 12 w 77"/>
                <a:gd name="T5" fmla="*/ 17 h 77"/>
                <a:gd name="T6" fmla="*/ 60 w 77"/>
                <a:gd name="T7" fmla="*/ 12 h 77"/>
                <a:gd name="T8" fmla="*/ 65 w 77"/>
                <a:gd name="T9" fmla="*/ 6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7">
                  <a:moveTo>
                    <a:pt x="65" y="61"/>
                  </a:moveTo>
                  <a:cubicBezTo>
                    <a:pt x="53" y="75"/>
                    <a:pt x="31" y="77"/>
                    <a:pt x="17" y="65"/>
                  </a:cubicBezTo>
                  <a:cubicBezTo>
                    <a:pt x="2" y="53"/>
                    <a:pt x="0" y="31"/>
                    <a:pt x="12" y="17"/>
                  </a:cubicBezTo>
                  <a:cubicBezTo>
                    <a:pt x="24" y="2"/>
                    <a:pt x="46" y="0"/>
                    <a:pt x="60" y="12"/>
                  </a:cubicBezTo>
                  <a:cubicBezTo>
                    <a:pt x="75" y="24"/>
                    <a:pt x="77" y="46"/>
                    <a:pt x="65" y="61"/>
                  </a:cubicBezTo>
                </a:path>
              </a:pathLst>
            </a:custGeom>
            <a:solidFill>
              <a:srgbClr val="F9C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iślïde">
              <a:extLst>
                <a:ext uri="{FF2B5EF4-FFF2-40B4-BE49-F238E27FC236}">
                  <a16:creationId xmlns="" xmlns:a16="http://schemas.microsoft.com/office/drawing/2014/main" id="{666D3A1A-1B84-48CE-9DEE-54337D46BF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9726" y="2405856"/>
              <a:ext cx="66675" cy="41275"/>
            </a:xfrm>
            <a:custGeom>
              <a:avLst/>
              <a:gdLst>
                <a:gd name="T0" fmla="*/ 21 w 42"/>
                <a:gd name="T1" fmla="*/ 0 h 26"/>
                <a:gd name="T2" fmla="*/ 21 w 42"/>
                <a:gd name="T3" fmla="*/ 0 h 26"/>
                <a:gd name="T4" fmla="*/ 0 w 42"/>
                <a:gd name="T5" fmla="*/ 11 h 26"/>
                <a:gd name="T6" fmla="*/ 0 w 42"/>
                <a:gd name="T7" fmla="*/ 12 h 26"/>
                <a:gd name="T8" fmla="*/ 1 w 42"/>
                <a:gd name="T9" fmla="*/ 13 h 26"/>
                <a:gd name="T10" fmla="*/ 1 w 42"/>
                <a:gd name="T11" fmla="*/ 12 h 26"/>
                <a:gd name="T12" fmla="*/ 2 w 42"/>
                <a:gd name="T13" fmla="*/ 12 h 26"/>
                <a:gd name="T14" fmla="*/ 21 w 42"/>
                <a:gd name="T15" fmla="*/ 2 h 26"/>
                <a:gd name="T16" fmla="*/ 21 w 42"/>
                <a:gd name="T17" fmla="*/ 2 h 26"/>
                <a:gd name="T18" fmla="*/ 27 w 42"/>
                <a:gd name="T19" fmla="*/ 3 h 26"/>
                <a:gd name="T20" fmla="*/ 38 w 42"/>
                <a:gd name="T21" fmla="*/ 12 h 26"/>
                <a:gd name="T22" fmla="*/ 40 w 42"/>
                <a:gd name="T23" fmla="*/ 22 h 26"/>
                <a:gd name="T24" fmla="*/ 40 w 42"/>
                <a:gd name="T25" fmla="*/ 24 h 26"/>
                <a:gd name="T26" fmla="*/ 40 w 42"/>
                <a:gd name="T27" fmla="*/ 25 h 26"/>
                <a:gd name="T28" fmla="*/ 40 w 42"/>
                <a:gd name="T29" fmla="*/ 26 h 26"/>
                <a:gd name="T30" fmla="*/ 41 w 42"/>
                <a:gd name="T31" fmla="*/ 26 h 26"/>
                <a:gd name="T32" fmla="*/ 42 w 42"/>
                <a:gd name="T33" fmla="*/ 25 h 26"/>
                <a:gd name="T34" fmla="*/ 42 w 42"/>
                <a:gd name="T35" fmla="*/ 25 h 26"/>
                <a:gd name="T36" fmla="*/ 42 w 42"/>
                <a:gd name="T37" fmla="*/ 22 h 26"/>
                <a:gd name="T38" fmla="*/ 39 w 42"/>
                <a:gd name="T39" fmla="*/ 11 h 26"/>
                <a:gd name="T40" fmla="*/ 27 w 42"/>
                <a:gd name="T41" fmla="*/ 1 h 26"/>
                <a:gd name="T42" fmla="*/ 21 w 42"/>
                <a:gd name="T4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" h="26"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1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ubicBezTo>
                    <a:pt x="1" y="13"/>
                    <a:pt x="1" y="12"/>
                    <a:pt x="1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4" y="10"/>
                    <a:pt x="1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3" y="2"/>
                    <a:pt x="25" y="2"/>
                    <a:pt x="27" y="3"/>
                  </a:cubicBezTo>
                  <a:cubicBezTo>
                    <a:pt x="33" y="5"/>
                    <a:pt x="36" y="8"/>
                    <a:pt x="38" y="12"/>
                  </a:cubicBezTo>
                  <a:cubicBezTo>
                    <a:pt x="39" y="16"/>
                    <a:pt x="40" y="20"/>
                    <a:pt x="40" y="22"/>
                  </a:cubicBezTo>
                  <a:cubicBezTo>
                    <a:pt x="40" y="23"/>
                    <a:pt x="40" y="24"/>
                    <a:pt x="40" y="24"/>
                  </a:cubicBezTo>
                  <a:cubicBezTo>
                    <a:pt x="40" y="24"/>
                    <a:pt x="40" y="25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4"/>
                    <a:pt x="42" y="22"/>
                  </a:cubicBezTo>
                  <a:cubicBezTo>
                    <a:pt x="42" y="20"/>
                    <a:pt x="41" y="15"/>
                    <a:pt x="39" y="11"/>
                  </a:cubicBezTo>
                  <a:cubicBezTo>
                    <a:pt x="37" y="7"/>
                    <a:pt x="34" y="3"/>
                    <a:pt x="27" y="1"/>
                  </a:cubicBezTo>
                  <a:cubicBezTo>
                    <a:pt x="25" y="0"/>
                    <a:pt x="23" y="0"/>
                    <a:pt x="21" y="0"/>
                  </a:cubicBezTo>
                </a:path>
              </a:pathLst>
            </a:custGeom>
            <a:solidFill>
              <a:srgbClr val="E98C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i$ļiḑê">
              <a:extLst>
                <a:ext uri="{FF2B5EF4-FFF2-40B4-BE49-F238E27FC236}">
                  <a16:creationId xmlns="" xmlns:a16="http://schemas.microsoft.com/office/drawing/2014/main" id="{83DC3038-597F-44B0-9259-CECAD655B9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919913" y="1129506"/>
              <a:ext cx="327025" cy="327025"/>
            </a:xfrm>
            <a:prstGeom prst="ellipse">
              <a:avLst/>
            </a:prstGeom>
            <a:solidFill>
              <a:srgbClr val="F4D9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î$ļiḓe">
              <a:extLst>
                <a:ext uri="{FF2B5EF4-FFF2-40B4-BE49-F238E27FC236}">
                  <a16:creationId xmlns="" xmlns:a16="http://schemas.microsoft.com/office/drawing/2014/main" id="{1444F8F4-AE1D-4A21-82A2-44440A46D8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22026" y="2440781"/>
              <a:ext cx="596900" cy="430213"/>
            </a:xfrm>
            <a:custGeom>
              <a:avLst/>
              <a:gdLst>
                <a:gd name="T0" fmla="*/ 188 w 376"/>
                <a:gd name="T1" fmla="*/ 0 h 271"/>
                <a:gd name="T2" fmla="*/ 0 w 376"/>
                <a:gd name="T3" fmla="*/ 188 h 271"/>
                <a:gd name="T4" fmla="*/ 6 w 376"/>
                <a:gd name="T5" fmla="*/ 236 h 271"/>
                <a:gd name="T6" fmla="*/ 79 w 376"/>
                <a:gd name="T7" fmla="*/ 234 h 271"/>
                <a:gd name="T8" fmla="*/ 356 w 376"/>
                <a:gd name="T9" fmla="*/ 271 h 271"/>
                <a:gd name="T10" fmla="*/ 376 w 376"/>
                <a:gd name="T11" fmla="*/ 188 h 271"/>
                <a:gd name="T12" fmla="*/ 188 w 376"/>
                <a:gd name="T1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271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05"/>
                    <a:pt x="2" y="221"/>
                    <a:pt x="6" y="236"/>
                  </a:cubicBezTo>
                  <a:cubicBezTo>
                    <a:pt x="30" y="235"/>
                    <a:pt x="55" y="234"/>
                    <a:pt x="79" y="234"/>
                  </a:cubicBezTo>
                  <a:cubicBezTo>
                    <a:pt x="168" y="234"/>
                    <a:pt x="261" y="245"/>
                    <a:pt x="356" y="271"/>
                  </a:cubicBezTo>
                  <a:cubicBezTo>
                    <a:pt x="369" y="246"/>
                    <a:pt x="376" y="218"/>
                    <a:pt x="376" y="188"/>
                  </a:cubicBezTo>
                  <a:cubicBezTo>
                    <a:pt x="376" y="84"/>
                    <a:pt x="292" y="0"/>
                    <a:pt x="188" y="0"/>
                  </a:cubicBezTo>
                </a:path>
              </a:pathLst>
            </a:custGeom>
            <a:solidFill>
              <a:srgbClr val="EAC7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í$ḻïḓè">
              <a:extLst>
                <a:ext uri="{FF2B5EF4-FFF2-40B4-BE49-F238E27FC236}">
                  <a16:creationId xmlns="" xmlns:a16="http://schemas.microsoft.com/office/drawing/2014/main" id="{07E6D071-7CCF-4DD1-9E78-27D64650A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31551" y="2812256"/>
              <a:ext cx="555625" cy="225425"/>
            </a:xfrm>
            <a:custGeom>
              <a:avLst/>
              <a:gdLst>
                <a:gd name="T0" fmla="*/ 73 w 350"/>
                <a:gd name="T1" fmla="*/ 0 h 142"/>
                <a:gd name="T2" fmla="*/ 0 w 350"/>
                <a:gd name="T3" fmla="*/ 2 h 142"/>
                <a:gd name="T4" fmla="*/ 182 w 350"/>
                <a:gd name="T5" fmla="*/ 142 h 142"/>
                <a:gd name="T6" fmla="*/ 350 w 350"/>
                <a:gd name="T7" fmla="*/ 37 h 142"/>
                <a:gd name="T8" fmla="*/ 73 w 350"/>
                <a:gd name="T9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0" h="142">
                  <a:moveTo>
                    <a:pt x="73" y="0"/>
                  </a:moveTo>
                  <a:cubicBezTo>
                    <a:pt x="49" y="0"/>
                    <a:pt x="24" y="1"/>
                    <a:pt x="0" y="2"/>
                  </a:cubicBezTo>
                  <a:cubicBezTo>
                    <a:pt x="22" y="83"/>
                    <a:pt x="95" y="142"/>
                    <a:pt x="182" y="142"/>
                  </a:cubicBezTo>
                  <a:cubicBezTo>
                    <a:pt x="256" y="142"/>
                    <a:pt x="320" y="99"/>
                    <a:pt x="350" y="37"/>
                  </a:cubicBezTo>
                  <a:cubicBezTo>
                    <a:pt x="255" y="11"/>
                    <a:pt x="162" y="0"/>
                    <a:pt x="73" y="0"/>
                  </a:cubicBezTo>
                </a:path>
              </a:pathLst>
            </a:custGeom>
            <a:solidFill>
              <a:srgbClr val="E5B8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8" name="iŝľïḍe">
            <a:extLst>
              <a:ext uri="{FF2B5EF4-FFF2-40B4-BE49-F238E27FC236}">
                <a16:creationId xmlns="" xmlns:a16="http://schemas.microsoft.com/office/drawing/2014/main" id="{192A44EE-9555-43DD-91BE-77B34CDB3880}"/>
              </a:ext>
            </a:extLst>
          </p:cNvPr>
          <p:cNvSpPr>
            <a:spLocks/>
          </p:cNvSpPr>
          <p:nvPr userDrawn="1"/>
        </p:nvSpPr>
        <p:spPr bwMode="auto">
          <a:xfrm>
            <a:off x="1588" y="4647406"/>
            <a:ext cx="884238" cy="1520825"/>
          </a:xfrm>
          <a:custGeom>
            <a:avLst/>
            <a:gdLst>
              <a:gd name="T0" fmla="*/ 78 w 557"/>
              <a:gd name="T1" fmla="*/ 0 h 958"/>
              <a:gd name="T2" fmla="*/ 0 w 557"/>
              <a:gd name="T3" fmla="*/ 6 h 958"/>
              <a:gd name="T4" fmla="*/ 0 w 557"/>
              <a:gd name="T5" fmla="*/ 952 h 958"/>
              <a:gd name="T6" fmla="*/ 78 w 557"/>
              <a:gd name="T7" fmla="*/ 958 h 958"/>
              <a:gd name="T8" fmla="*/ 557 w 557"/>
              <a:gd name="T9" fmla="*/ 479 h 958"/>
              <a:gd name="T10" fmla="*/ 78 w 557"/>
              <a:gd name="T11" fmla="*/ 0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7" h="958">
                <a:moveTo>
                  <a:pt x="78" y="0"/>
                </a:moveTo>
                <a:cubicBezTo>
                  <a:pt x="52" y="0"/>
                  <a:pt x="25" y="2"/>
                  <a:pt x="0" y="6"/>
                </a:cubicBezTo>
                <a:cubicBezTo>
                  <a:pt x="0" y="952"/>
                  <a:pt x="0" y="952"/>
                  <a:pt x="0" y="952"/>
                </a:cubicBezTo>
                <a:cubicBezTo>
                  <a:pt x="25" y="956"/>
                  <a:pt x="52" y="958"/>
                  <a:pt x="78" y="958"/>
                </a:cubicBezTo>
                <a:cubicBezTo>
                  <a:pt x="343" y="958"/>
                  <a:pt x="557" y="743"/>
                  <a:pt x="557" y="479"/>
                </a:cubicBezTo>
                <a:cubicBezTo>
                  <a:pt x="557" y="214"/>
                  <a:pt x="343" y="0"/>
                  <a:pt x="78" y="0"/>
                </a:cubicBezTo>
                <a:close/>
              </a:path>
            </a:pathLst>
          </a:custGeom>
          <a:solidFill>
            <a:srgbClr val="47C6A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íŝlîḓe">
            <a:extLst>
              <a:ext uri="{FF2B5EF4-FFF2-40B4-BE49-F238E27FC236}">
                <a16:creationId xmlns="" xmlns:a16="http://schemas.microsoft.com/office/drawing/2014/main" id="{C4CFB42E-A810-4607-A3F3-98FD092A32D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8" y="5461000"/>
            <a:ext cx="12188825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ïSľiḍe">
            <a:extLst>
              <a:ext uri="{FF2B5EF4-FFF2-40B4-BE49-F238E27FC236}">
                <a16:creationId xmlns="" xmlns:a16="http://schemas.microsoft.com/office/drawing/2014/main" id="{054C4FF7-0664-46F9-B2E9-10F478E71EAB}"/>
              </a:ext>
            </a:extLst>
          </p:cNvPr>
          <p:cNvSpPr/>
          <p:nvPr userDrawn="1"/>
        </p:nvSpPr>
        <p:spPr>
          <a:xfrm>
            <a:off x="4706938" y="6290518"/>
            <a:ext cx="7485062" cy="567482"/>
          </a:xfrm>
          <a:prstGeom prst="rect">
            <a:avLst/>
          </a:prstGeom>
          <a:solidFill>
            <a:srgbClr val="47C6A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19" name="图片 11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5" y="133725"/>
            <a:ext cx="1569589" cy="66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91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文案分栏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0">
            <a:extLst>
              <a:ext uri="{FF2B5EF4-FFF2-40B4-BE49-F238E27FC236}">
                <a16:creationId xmlns="" xmlns:a16="http://schemas.microsoft.com/office/drawing/2014/main" id="{3F1BBAA5-F743-DB49-80CE-426F3ED2ABB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91266" y="2232242"/>
            <a:ext cx="2765422" cy="405855"/>
          </a:xfrm>
        </p:spPr>
        <p:txBody>
          <a:bodyPr lIns="0" rIns="0"/>
          <a:lstStyle>
            <a:lvl1pPr>
              <a:buNone/>
              <a:defRPr sz="2000" b="1" i="0">
                <a:solidFill>
                  <a:srgbClr val="44C8A2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</a:defRPr>
            </a:lvl1pPr>
          </a:lstStyle>
          <a:p>
            <a:pPr lvl="0"/>
            <a:r>
              <a:rPr kumimoji="1" lang="zh-CN" altLang="en-US" dirty="0"/>
              <a:t>此处添加幻灯片标题</a:t>
            </a:r>
          </a:p>
        </p:txBody>
      </p:sp>
      <p:sp>
        <p:nvSpPr>
          <p:cNvPr id="5" name="文本占位符 10">
            <a:extLst>
              <a:ext uri="{FF2B5EF4-FFF2-40B4-BE49-F238E27FC236}">
                <a16:creationId xmlns="" xmlns:a16="http://schemas.microsoft.com/office/drawing/2014/main" id="{5B05FB7B-1A3E-DC4D-BC87-1D34FC7876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1266" y="2657911"/>
            <a:ext cx="2765422" cy="211414"/>
          </a:xfrm>
        </p:spPr>
        <p:txBody>
          <a:bodyPr lIns="0" rIns="0"/>
          <a:lstStyle>
            <a:lvl1pPr>
              <a:buNone/>
              <a:defRPr sz="1000" b="1" i="0">
                <a:solidFill>
                  <a:srgbClr val="1B3939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</a:defRPr>
            </a:lvl1pPr>
          </a:lstStyle>
          <a:p>
            <a:pPr lvl="0"/>
            <a:r>
              <a:rPr kumimoji="1" lang="zh-CN" altLang="en-US" dirty="0"/>
              <a:t>此处添加幻灯片副标题</a:t>
            </a:r>
          </a:p>
        </p:txBody>
      </p:sp>
      <p:sp>
        <p:nvSpPr>
          <p:cNvPr id="6" name="文本占位符 10">
            <a:extLst>
              <a:ext uri="{FF2B5EF4-FFF2-40B4-BE49-F238E27FC236}">
                <a16:creationId xmlns="" xmlns:a16="http://schemas.microsoft.com/office/drawing/2014/main" id="{10FB7EDF-F523-254A-AB90-0513866E46E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91266" y="3032236"/>
            <a:ext cx="2765422" cy="2890346"/>
          </a:xfrm>
        </p:spPr>
        <p:txBody>
          <a:bodyPr lIns="0" rIns="0"/>
          <a:lstStyle>
            <a:lvl1pPr marL="0" indent="0" algn="l">
              <a:lnSpc>
                <a:spcPts val="1660"/>
              </a:lnSpc>
              <a:spcBef>
                <a:spcPts val="0"/>
              </a:spcBef>
              <a:buFontTx/>
              <a:buNone/>
              <a:defRPr sz="1000" b="0" i="0" kern="1400" spc="170" baseline="0">
                <a:latin typeface="Source Han Sans SC Regular" panose="020B0500000000000000" pitchFamily="34" charset="-128"/>
                <a:ea typeface="Source Han Sans SC Regular" panose="020B0500000000000000" pitchFamily="34" charset="-128"/>
              </a:defRPr>
            </a:lvl1pPr>
            <a:lvl2pPr algn="l">
              <a:buFontTx/>
              <a:buNone/>
              <a:defRPr/>
            </a:lvl2pPr>
            <a:lvl3pPr algn="l">
              <a:buFontTx/>
              <a:buNone/>
              <a:defRPr/>
            </a:lvl3pPr>
            <a:lvl4pPr algn="l">
              <a:buFontTx/>
              <a:buNone/>
              <a:defRPr/>
            </a:lvl4pPr>
            <a:lvl5pPr algn="l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此处添加正文，作业帮致力于为全国中小学生提供全学段的学习辅导服务，让学习更简单。自主研发多项学习工具，除拍照搜题、视频讲解、智能练习外，还配备中英作文、单词查询、古文助手、作文批改、单位换算、错题本等多种学习工具</a:t>
            </a:r>
          </a:p>
        </p:txBody>
      </p:sp>
      <p:sp>
        <p:nvSpPr>
          <p:cNvPr id="7" name="文本占位符 10">
            <a:extLst>
              <a:ext uri="{FF2B5EF4-FFF2-40B4-BE49-F238E27FC236}">
                <a16:creationId xmlns="" xmlns:a16="http://schemas.microsoft.com/office/drawing/2014/main" id="{44C368C2-2DE8-DB45-A712-0A2B0D58A2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43914" y="2232242"/>
            <a:ext cx="2765422" cy="405855"/>
          </a:xfrm>
        </p:spPr>
        <p:txBody>
          <a:bodyPr lIns="0" rIns="0"/>
          <a:lstStyle>
            <a:lvl1pPr>
              <a:buNone/>
              <a:defRPr sz="2000" b="1" i="0">
                <a:solidFill>
                  <a:srgbClr val="44C8A2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</a:defRPr>
            </a:lvl1pPr>
          </a:lstStyle>
          <a:p>
            <a:pPr lvl="0"/>
            <a:r>
              <a:rPr kumimoji="1" lang="zh-CN" altLang="en-US" dirty="0"/>
              <a:t>此处添加幻灯片标题</a:t>
            </a:r>
          </a:p>
        </p:txBody>
      </p:sp>
      <p:sp>
        <p:nvSpPr>
          <p:cNvPr id="8" name="文本占位符 10">
            <a:extLst>
              <a:ext uri="{FF2B5EF4-FFF2-40B4-BE49-F238E27FC236}">
                <a16:creationId xmlns="" xmlns:a16="http://schemas.microsoft.com/office/drawing/2014/main" id="{D4636A23-65D2-F049-8724-7A55B89E90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43914" y="2657911"/>
            <a:ext cx="2765422" cy="211414"/>
          </a:xfrm>
        </p:spPr>
        <p:txBody>
          <a:bodyPr lIns="0" rIns="0"/>
          <a:lstStyle>
            <a:lvl1pPr>
              <a:buNone/>
              <a:defRPr sz="1000" b="1" i="0">
                <a:solidFill>
                  <a:srgbClr val="1B3939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</a:defRPr>
            </a:lvl1pPr>
          </a:lstStyle>
          <a:p>
            <a:pPr lvl="0"/>
            <a:r>
              <a:rPr kumimoji="1" lang="zh-CN" altLang="en-US" dirty="0"/>
              <a:t>此处添加幻灯片副标题</a:t>
            </a:r>
          </a:p>
        </p:txBody>
      </p:sp>
      <p:sp>
        <p:nvSpPr>
          <p:cNvPr id="9" name="文本占位符 10">
            <a:extLst>
              <a:ext uri="{FF2B5EF4-FFF2-40B4-BE49-F238E27FC236}">
                <a16:creationId xmlns="" xmlns:a16="http://schemas.microsoft.com/office/drawing/2014/main" id="{B1033AE7-096F-E248-A061-A11868ACCEE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43914" y="3032236"/>
            <a:ext cx="2765422" cy="2890346"/>
          </a:xfrm>
        </p:spPr>
        <p:txBody>
          <a:bodyPr lIns="0" rIns="0"/>
          <a:lstStyle>
            <a:lvl1pPr marL="0" indent="0" algn="l">
              <a:lnSpc>
                <a:spcPts val="1660"/>
              </a:lnSpc>
              <a:spcBef>
                <a:spcPts val="0"/>
              </a:spcBef>
              <a:buFontTx/>
              <a:buNone/>
              <a:defRPr sz="1000" b="0" i="0" kern="1400" spc="170" baseline="0">
                <a:latin typeface="Source Han Sans SC Regular" panose="020B0500000000000000" pitchFamily="34" charset="-128"/>
                <a:ea typeface="Source Han Sans SC Regular" panose="020B0500000000000000" pitchFamily="34" charset="-128"/>
              </a:defRPr>
            </a:lvl1pPr>
            <a:lvl2pPr algn="l">
              <a:buFontTx/>
              <a:buNone/>
              <a:defRPr/>
            </a:lvl2pPr>
            <a:lvl3pPr algn="l">
              <a:buFontTx/>
              <a:buNone/>
              <a:defRPr/>
            </a:lvl3pPr>
            <a:lvl4pPr algn="l">
              <a:buFontTx/>
              <a:buNone/>
              <a:defRPr/>
            </a:lvl4pPr>
            <a:lvl5pPr algn="l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此处添加正文，作业帮致力于为全国中小学生提供全学段的学习辅导服务，让学习更简单。自主研发多项学习工具，除拍照搜题、视频讲解、智能练习外，还配备中英作文、单词查询、古文助手、作文批改、单位换算、错题本等多种学习工具</a:t>
            </a:r>
          </a:p>
        </p:txBody>
      </p:sp>
      <p:sp>
        <p:nvSpPr>
          <p:cNvPr id="10" name="文本占位符 10">
            <a:extLst>
              <a:ext uri="{FF2B5EF4-FFF2-40B4-BE49-F238E27FC236}">
                <a16:creationId xmlns="" xmlns:a16="http://schemas.microsoft.com/office/drawing/2014/main" id="{D86BF1E8-7F9A-224A-A769-6B3EAF6BDD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7479" y="2232242"/>
            <a:ext cx="2765422" cy="405855"/>
          </a:xfrm>
        </p:spPr>
        <p:txBody>
          <a:bodyPr lIns="0" rIns="0"/>
          <a:lstStyle>
            <a:lvl1pPr>
              <a:buNone/>
              <a:defRPr sz="2000" b="1" i="0">
                <a:solidFill>
                  <a:srgbClr val="44C8A2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</a:defRPr>
            </a:lvl1pPr>
          </a:lstStyle>
          <a:p>
            <a:pPr lvl="0"/>
            <a:r>
              <a:rPr kumimoji="1" lang="zh-CN" altLang="en-US" dirty="0"/>
              <a:t>此处添加幻灯片标题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="" xmlns:a16="http://schemas.microsoft.com/office/drawing/2014/main" id="{6CD310B2-CF60-4D48-90CB-39CF3BC7AB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7479" y="2657911"/>
            <a:ext cx="2765422" cy="211414"/>
          </a:xfrm>
        </p:spPr>
        <p:txBody>
          <a:bodyPr lIns="0" rIns="0"/>
          <a:lstStyle>
            <a:lvl1pPr>
              <a:buNone/>
              <a:defRPr sz="1000" b="1" i="0">
                <a:solidFill>
                  <a:srgbClr val="1B3939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</a:defRPr>
            </a:lvl1pPr>
          </a:lstStyle>
          <a:p>
            <a:pPr lvl="0"/>
            <a:r>
              <a:rPr kumimoji="1" lang="zh-CN" altLang="en-US" dirty="0"/>
              <a:t>此处添加幻灯片副标题</a:t>
            </a:r>
          </a:p>
        </p:txBody>
      </p:sp>
      <p:sp>
        <p:nvSpPr>
          <p:cNvPr id="12" name="文本占位符 10">
            <a:extLst>
              <a:ext uri="{FF2B5EF4-FFF2-40B4-BE49-F238E27FC236}">
                <a16:creationId xmlns="" xmlns:a16="http://schemas.microsoft.com/office/drawing/2014/main" id="{9108E913-D1F0-744A-84E8-63EE9F8E216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7479" y="3032236"/>
            <a:ext cx="2765422" cy="2890346"/>
          </a:xfrm>
        </p:spPr>
        <p:txBody>
          <a:bodyPr lIns="0" rIns="0"/>
          <a:lstStyle>
            <a:lvl1pPr marL="0" indent="0" algn="l">
              <a:lnSpc>
                <a:spcPts val="1660"/>
              </a:lnSpc>
              <a:spcBef>
                <a:spcPts val="0"/>
              </a:spcBef>
              <a:buFontTx/>
              <a:buNone/>
              <a:defRPr sz="1000" b="0" i="0" kern="1400" spc="170" baseline="0">
                <a:latin typeface="Source Han Sans SC Regular" panose="020B0500000000000000" pitchFamily="34" charset="-128"/>
                <a:ea typeface="Source Han Sans SC Regular" panose="020B0500000000000000" pitchFamily="34" charset="-128"/>
              </a:defRPr>
            </a:lvl1pPr>
            <a:lvl2pPr algn="l">
              <a:buFontTx/>
              <a:buNone/>
              <a:defRPr/>
            </a:lvl2pPr>
            <a:lvl3pPr algn="l">
              <a:buFontTx/>
              <a:buNone/>
              <a:defRPr/>
            </a:lvl3pPr>
            <a:lvl4pPr algn="l">
              <a:buFontTx/>
              <a:buNone/>
              <a:defRPr/>
            </a:lvl4pPr>
            <a:lvl5pPr algn="l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此处添加正文，作业帮致力于为全国中小学生提供全学段的学习辅导服务，让学习更简单。自主研发多项学习工具，除拍照搜题、视频讲解、智能练习外，还配备中英作文、单词查询、古文助手、作文批改、单位换算、错题本等多种学习工具</a:t>
            </a:r>
          </a:p>
        </p:txBody>
      </p:sp>
    </p:spTree>
    <p:extLst>
      <p:ext uri="{BB962C8B-B14F-4D97-AF65-F5344CB8AC3E}">
        <p14:creationId xmlns:p14="http://schemas.microsoft.com/office/powerpoint/2010/main" val="1983669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="" xmlns:a16="http://schemas.microsoft.com/office/drawing/2014/main" id="{F14114A0-A98C-C84E-97CF-3666F82764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78869" y="577850"/>
            <a:ext cx="4277710" cy="6280150"/>
          </a:xfrm>
        </p:spPr>
        <p:txBody>
          <a:bodyPr/>
          <a:lstStyle>
            <a:lvl1pPr>
              <a:buNone/>
              <a:defRPr b="0" i="0">
                <a:latin typeface="Source Han Sans SC Medium" panose="020B0500000000000000" pitchFamily="34" charset="-128"/>
                <a:ea typeface="Source Han Sans SC Medium" panose="020B0500000000000000" pitchFamily="34" charset="-128"/>
              </a:defRPr>
            </a:lvl1pPr>
          </a:lstStyle>
          <a:p>
            <a:r>
              <a:rPr kumimoji="1" lang="zh-CN" altLang="en-US" dirty="0"/>
              <a:t>插入抠图</a:t>
            </a:r>
            <a:r>
              <a:rPr kumimoji="1" lang="en-US" altLang="zh-CN" dirty="0"/>
              <a:t>PNG</a:t>
            </a:r>
            <a:endParaRPr kumimoji="1" lang="zh-CN" altLang="en-US" dirty="0"/>
          </a:p>
        </p:txBody>
      </p:sp>
      <p:sp>
        <p:nvSpPr>
          <p:cNvPr id="6" name="文本占位符 12">
            <a:extLst>
              <a:ext uri="{FF2B5EF4-FFF2-40B4-BE49-F238E27FC236}">
                <a16:creationId xmlns="" xmlns:a16="http://schemas.microsoft.com/office/drawing/2014/main" id="{203E5BB2-2952-E846-A1A7-56201C453A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5716" y="1316181"/>
            <a:ext cx="6760569" cy="691291"/>
          </a:xfrm>
        </p:spPr>
        <p:txBody>
          <a:bodyPr lIns="0" rIns="0"/>
          <a:lstStyle>
            <a:lvl1pPr>
              <a:buNone/>
              <a:defRPr sz="4000" b="1" i="0">
                <a:solidFill>
                  <a:srgbClr val="44C8A2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此处添加幻灯片标题</a:t>
            </a:r>
          </a:p>
        </p:txBody>
      </p:sp>
      <p:sp>
        <p:nvSpPr>
          <p:cNvPr id="8" name="文本占位符 12">
            <a:extLst>
              <a:ext uri="{FF2B5EF4-FFF2-40B4-BE49-F238E27FC236}">
                <a16:creationId xmlns="" xmlns:a16="http://schemas.microsoft.com/office/drawing/2014/main" id="{C012A932-1FB2-C743-B5E1-75F3E210A1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716" y="2007473"/>
            <a:ext cx="6760568" cy="365234"/>
          </a:xfrm>
        </p:spPr>
        <p:txBody>
          <a:bodyPr lIns="0" rIns="0"/>
          <a:lstStyle>
            <a:lvl1pPr>
              <a:buNone/>
              <a:defRPr sz="2000" b="1" i="0">
                <a:solidFill>
                  <a:srgbClr val="1B3939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此处添加幻灯片副标题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="" xmlns:a16="http://schemas.microsoft.com/office/drawing/2014/main" id="{7AE5704F-DE11-5A43-B12B-5F62B2424F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5716" y="2372706"/>
            <a:ext cx="6243153" cy="4120059"/>
          </a:xfrm>
        </p:spPr>
        <p:txBody>
          <a:bodyPr lIns="0" rIns="0"/>
          <a:lstStyle>
            <a:lvl1pPr marL="0" indent="0" algn="l">
              <a:lnSpc>
                <a:spcPts val="1860"/>
              </a:lnSpc>
              <a:spcBef>
                <a:spcPts val="0"/>
              </a:spcBef>
              <a:buFontTx/>
              <a:buNone/>
              <a:defRPr sz="1300" b="0" i="0" kern="1400" spc="170" baseline="0">
                <a:latin typeface="Source Han Sans SC Regular" panose="020B0500000000000000" pitchFamily="34" charset="-128"/>
                <a:ea typeface="Source Han Sans SC Regular" panose="020B0500000000000000" pitchFamily="34" charset="-128"/>
              </a:defRPr>
            </a:lvl1pPr>
            <a:lvl2pPr algn="l">
              <a:buFontTx/>
              <a:buNone/>
              <a:defRPr/>
            </a:lvl2pPr>
            <a:lvl3pPr algn="l">
              <a:buFontTx/>
              <a:buNone/>
              <a:defRPr/>
            </a:lvl3pPr>
            <a:lvl4pPr algn="l">
              <a:buFontTx/>
              <a:buNone/>
              <a:defRPr/>
            </a:lvl4pPr>
            <a:lvl5pPr algn="l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此处添加正文，作业帮致力于为全国中小学生提供全学段的学习辅导服务，让学习更简单。自主研发多项学习工具，除拍照搜题、视频讲解、智能练习外，还配备中英作文、单词查询、古文助手、作文批改、单位换算、错题本等多种学习工具。</a:t>
            </a:r>
          </a:p>
        </p:txBody>
      </p:sp>
    </p:spTree>
    <p:extLst>
      <p:ext uri="{BB962C8B-B14F-4D97-AF65-F5344CB8AC3E}">
        <p14:creationId xmlns:p14="http://schemas.microsoft.com/office/powerpoint/2010/main" val="79167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="" xmlns:a16="http://schemas.microsoft.com/office/drawing/2014/main" id="{B7A73A71-782D-EC41-AEF2-828C33B6317D}"/>
              </a:ext>
            </a:extLst>
          </p:cNvPr>
          <p:cNvSpPr txBox="1"/>
          <p:nvPr userDrawn="1"/>
        </p:nvSpPr>
        <p:spPr>
          <a:xfrm>
            <a:off x="10901855" y="71496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7" name="图片占位符 27">
            <a:extLst>
              <a:ext uri="{FF2B5EF4-FFF2-40B4-BE49-F238E27FC236}">
                <a16:creationId xmlns="" xmlns:a16="http://schemas.microsoft.com/office/drawing/2014/main" id="{889E06A2-46BB-1A45-9E13-202ED75F9F6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9962" y="-12106"/>
            <a:ext cx="8095769" cy="6882516"/>
          </a:xfrm>
          <a:custGeom>
            <a:avLst/>
            <a:gdLst>
              <a:gd name="connsiteX0" fmla="*/ 0 w 8061325"/>
              <a:gd name="connsiteY0" fmla="*/ 2510155 h 6858000"/>
              <a:gd name="connsiteX1" fmla="*/ 1080068 w 8061325"/>
              <a:gd name="connsiteY1" fmla="*/ 918845 h 6858000"/>
              <a:gd name="connsiteX2" fmla="*/ 2950594 w 8061325"/>
              <a:gd name="connsiteY2" fmla="*/ 0 h 6858000"/>
              <a:gd name="connsiteX3" fmla="*/ 5110731 w 8061325"/>
              <a:gd name="connsiteY3" fmla="*/ 0 h 6858000"/>
              <a:gd name="connsiteX4" fmla="*/ 6981257 w 8061325"/>
              <a:gd name="connsiteY4" fmla="*/ 918845 h 6858000"/>
              <a:gd name="connsiteX5" fmla="*/ 8061325 w 8061325"/>
              <a:gd name="connsiteY5" fmla="*/ 2510155 h 6858000"/>
              <a:gd name="connsiteX6" fmla="*/ 8061325 w 8061325"/>
              <a:gd name="connsiteY6" fmla="*/ 4347845 h 6858000"/>
              <a:gd name="connsiteX7" fmla="*/ 6981257 w 8061325"/>
              <a:gd name="connsiteY7" fmla="*/ 5939155 h 6858000"/>
              <a:gd name="connsiteX8" fmla="*/ 5110731 w 8061325"/>
              <a:gd name="connsiteY8" fmla="*/ 6858000 h 6858000"/>
              <a:gd name="connsiteX9" fmla="*/ 2950594 w 8061325"/>
              <a:gd name="connsiteY9" fmla="*/ 6858000 h 6858000"/>
              <a:gd name="connsiteX10" fmla="*/ 1080068 w 8061325"/>
              <a:gd name="connsiteY10" fmla="*/ 5939155 h 6858000"/>
              <a:gd name="connsiteX11" fmla="*/ 0 w 8061325"/>
              <a:gd name="connsiteY11" fmla="*/ 4347845 h 6858000"/>
              <a:gd name="connsiteX12" fmla="*/ 0 w 8061325"/>
              <a:gd name="connsiteY12" fmla="*/ 2510155 h 6858000"/>
              <a:gd name="connsiteX0" fmla="*/ 762 w 8062087"/>
              <a:gd name="connsiteY0" fmla="*/ 2517589 h 6865434"/>
              <a:gd name="connsiteX1" fmla="*/ 1080830 w 8062087"/>
              <a:gd name="connsiteY1" fmla="*/ 926279 h 6865434"/>
              <a:gd name="connsiteX2" fmla="*/ 0 w 8062087"/>
              <a:gd name="connsiteY2" fmla="*/ 0 h 6865434"/>
              <a:gd name="connsiteX3" fmla="*/ 5111493 w 8062087"/>
              <a:gd name="connsiteY3" fmla="*/ 7434 h 6865434"/>
              <a:gd name="connsiteX4" fmla="*/ 6982019 w 8062087"/>
              <a:gd name="connsiteY4" fmla="*/ 926279 h 6865434"/>
              <a:gd name="connsiteX5" fmla="*/ 8062087 w 8062087"/>
              <a:gd name="connsiteY5" fmla="*/ 2517589 h 6865434"/>
              <a:gd name="connsiteX6" fmla="*/ 8062087 w 8062087"/>
              <a:gd name="connsiteY6" fmla="*/ 4355279 h 6865434"/>
              <a:gd name="connsiteX7" fmla="*/ 6982019 w 8062087"/>
              <a:gd name="connsiteY7" fmla="*/ 5946589 h 6865434"/>
              <a:gd name="connsiteX8" fmla="*/ 5111493 w 8062087"/>
              <a:gd name="connsiteY8" fmla="*/ 6865434 h 6865434"/>
              <a:gd name="connsiteX9" fmla="*/ 2951356 w 8062087"/>
              <a:gd name="connsiteY9" fmla="*/ 6865434 h 6865434"/>
              <a:gd name="connsiteX10" fmla="*/ 1080830 w 8062087"/>
              <a:gd name="connsiteY10" fmla="*/ 5946589 h 6865434"/>
              <a:gd name="connsiteX11" fmla="*/ 762 w 8062087"/>
              <a:gd name="connsiteY11" fmla="*/ 4355279 h 6865434"/>
              <a:gd name="connsiteX12" fmla="*/ 762 w 8062087"/>
              <a:gd name="connsiteY12" fmla="*/ 2517589 h 6865434"/>
              <a:gd name="connsiteX0" fmla="*/ 762 w 8062087"/>
              <a:gd name="connsiteY0" fmla="*/ 2525023 h 6872868"/>
              <a:gd name="connsiteX1" fmla="*/ 1080830 w 8062087"/>
              <a:gd name="connsiteY1" fmla="*/ 933713 h 6872868"/>
              <a:gd name="connsiteX2" fmla="*/ 0 w 8062087"/>
              <a:gd name="connsiteY2" fmla="*/ 7434 h 6872868"/>
              <a:gd name="connsiteX3" fmla="*/ 8055414 w 8062087"/>
              <a:gd name="connsiteY3" fmla="*/ 0 h 6872868"/>
              <a:gd name="connsiteX4" fmla="*/ 6982019 w 8062087"/>
              <a:gd name="connsiteY4" fmla="*/ 933713 h 6872868"/>
              <a:gd name="connsiteX5" fmla="*/ 8062087 w 8062087"/>
              <a:gd name="connsiteY5" fmla="*/ 2525023 h 6872868"/>
              <a:gd name="connsiteX6" fmla="*/ 8062087 w 8062087"/>
              <a:gd name="connsiteY6" fmla="*/ 4362713 h 6872868"/>
              <a:gd name="connsiteX7" fmla="*/ 6982019 w 8062087"/>
              <a:gd name="connsiteY7" fmla="*/ 5954023 h 6872868"/>
              <a:gd name="connsiteX8" fmla="*/ 5111493 w 8062087"/>
              <a:gd name="connsiteY8" fmla="*/ 6872868 h 6872868"/>
              <a:gd name="connsiteX9" fmla="*/ 2951356 w 8062087"/>
              <a:gd name="connsiteY9" fmla="*/ 6872868 h 6872868"/>
              <a:gd name="connsiteX10" fmla="*/ 1080830 w 8062087"/>
              <a:gd name="connsiteY10" fmla="*/ 5954023 h 6872868"/>
              <a:gd name="connsiteX11" fmla="*/ 762 w 8062087"/>
              <a:gd name="connsiteY11" fmla="*/ 4362713 h 6872868"/>
              <a:gd name="connsiteX12" fmla="*/ 762 w 8062087"/>
              <a:gd name="connsiteY12" fmla="*/ 2525023 h 6872868"/>
              <a:gd name="connsiteX0" fmla="*/ 762 w 8067404"/>
              <a:gd name="connsiteY0" fmla="*/ 2525023 h 6872868"/>
              <a:gd name="connsiteX1" fmla="*/ 1080830 w 8067404"/>
              <a:gd name="connsiteY1" fmla="*/ 933713 h 6872868"/>
              <a:gd name="connsiteX2" fmla="*/ 0 w 8067404"/>
              <a:gd name="connsiteY2" fmla="*/ 7434 h 6872868"/>
              <a:gd name="connsiteX3" fmla="*/ 8055414 w 8067404"/>
              <a:gd name="connsiteY3" fmla="*/ 0 h 6872868"/>
              <a:gd name="connsiteX4" fmla="*/ 8067404 w 8067404"/>
              <a:gd name="connsiteY4" fmla="*/ 309245 h 6872868"/>
              <a:gd name="connsiteX5" fmla="*/ 8062087 w 8067404"/>
              <a:gd name="connsiteY5" fmla="*/ 2525023 h 6872868"/>
              <a:gd name="connsiteX6" fmla="*/ 8062087 w 8067404"/>
              <a:gd name="connsiteY6" fmla="*/ 4362713 h 6872868"/>
              <a:gd name="connsiteX7" fmla="*/ 6982019 w 8067404"/>
              <a:gd name="connsiteY7" fmla="*/ 5954023 h 6872868"/>
              <a:gd name="connsiteX8" fmla="*/ 5111493 w 8067404"/>
              <a:gd name="connsiteY8" fmla="*/ 6872868 h 6872868"/>
              <a:gd name="connsiteX9" fmla="*/ 2951356 w 8067404"/>
              <a:gd name="connsiteY9" fmla="*/ 6872868 h 6872868"/>
              <a:gd name="connsiteX10" fmla="*/ 1080830 w 8067404"/>
              <a:gd name="connsiteY10" fmla="*/ 5954023 h 6872868"/>
              <a:gd name="connsiteX11" fmla="*/ 762 w 8067404"/>
              <a:gd name="connsiteY11" fmla="*/ 4362713 h 6872868"/>
              <a:gd name="connsiteX12" fmla="*/ 762 w 8067404"/>
              <a:gd name="connsiteY12" fmla="*/ 2525023 h 6872868"/>
              <a:gd name="connsiteX0" fmla="*/ 762 w 8067404"/>
              <a:gd name="connsiteY0" fmla="*/ 2517589 h 6865434"/>
              <a:gd name="connsiteX1" fmla="*/ 1080830 w 8067404"/>
              <a:gd name="connsiteY1" fmla="*/ 926279 h 6865434"/>
              <a:gd name="connsiteX2" fmla="*/ 0 w 8067404"/>
              <a:gd name="connsiteY2" fmla="*/ 0 h 6865434"/>
              <a:gd name="connsiteX3" fmla="*/ 8058589 w 8067404"/>
              <a:gd name="connsiteY3" fmla="*/ 2091 h 6865434"/>
              <a:gd name="connsiteX4" fmla="*/ 8067404 w 8067404"/>
              <a:gd name="connsiteY4" fmla="*/ 301811 h 6865434"/>
              <a:gd name="connsiteX5" fmla="*/ 8062087 w 8067404"/>
              <a:gd name="connsiteY5" fmla="*/ 2517589 h 6865434"/>
              <a:gd name="connsiteX6" fmla="*/ 8062087 w 8067404"/>
              <a:gd name="connsiteY6" fmla="*/ 4355279 h 6865434"/>
              <a:gd name="connsiteX7" fmla="*/ 6982019 w 8067404"/>
              <a:gd name="connsiteY7" fmla="*/ 5946589 h 6865434"/>
              <a:gd name="connsiteX8" fmla="*/ 5111493 w 8067404"/>
              <a:gd name="connsiteY8" fmla="*/ 6865434 h 6865434"/>
              <a:gd name="connsiteX9" fmla="*/ 2951356 w 8067404"/>
              <a:gd name="connsiteY9" fmla="*/ 6865434 h 6865434"/>
              <a:gd name="connsiteX10" fmla="*/ 1080830 w 8067404"/>
              <a:gd name="connsiteY10" fmla="*/ 5946589 h 6865434"/>
              <a:gd name="connsiteX11" fmla="*/ 762 w 8067404"/>
              <a:gd name="connsiteY11" fmla="*/ 4355279 h 6865434"/>
              <a:gd name="connsiteX12" fmla="*/ 762 w 8067404"/>
              <a:gd name="connsiteY12" fmla="*/ 2517589 h 6865434"/>
              <a:gd name="connsiteX0" fmla="*/ 762 w 8064229"/>
              <a:gd name="connsiteY0" fmla="*/ 2517589 h 6865434"/>
              <a:gd name="connsiteX1" fmla="*/ 1080830 w 8064229"/>
              <a:gd name="connsiteY1" fmla="*/ 926279 h 6865434"/>
              <a:gd name="connsiteX2" fmla="*/ 0 w 8064229"/>
              <a:gd name="connsiteY2" fmla="*/ 0 h 6865434"/>
              <a:gd name="connsiteX3" fmla="*/ 8058589 w 8064229"/>
              <a:gd name="connsiteY3" fmla="*/ 2091 h 6865434"/>
              <a:gd name="connsiteX4" fmla="*/ 8064229 w 8064229"/>
              <a:gd name="connsiteY4" fmla="*/ 339911 h 6865434"/>
              <a:gd name="connsiteX5" fmla="*/ 8062087 w 8064229"/>
              <a:gd name="connsiteY5" fmla="*/ 2517589 h 6865434"/>
              <a:gd name="connsiteX6" fmla="*/ 8062087 w 8064229"/>
              <a:gd name="connsiteY6" fmla="*/ 4355279 h 6865434"/>
              <a:gd name="connsiteX7" fmla="*/ 6982019 w 8064229"/>
              <a:gd name="connsiteY7" fmla="*/ 5946589 h 6865434"/>
              <a:gd name="connsiteX8" fmla="*/ 5111493 w 8064229"/>
              <a:gd name="connsiteY8" fmla="*/ 6865434 h 6865434"/>
              <a:gd name="connsiteX9" fmla="*/ 2951356 w 8064229"/>
              <a:gd name="connsiteY9" fmla="*/ 6865434 h 6865434"/>
              <a:gd name="connsiteX10" fmla="*/ 1080830 w 8064229"/>
              <a:gd name="connsiteY10" fmla="*/ 5946589 h 6865434"/>
              <a:gd name="connsiteX11" fmla="*/ 762 w 8064229"/>
              <a:gd name="connsiteY11" fmla="*/ 4355279 h 6865434"/>
              <a:gd name="connsiteX12" fmla="*/ 762 w 8064229"/>
              <a:gd name="connsiteY12" fmla="*/ 2517589 h 6865434"/>
              <a:gd name="connsiteX0" fmla="*/ 762 w 8064229"/>
              <a:gd name="connsiteY0" fmla="*/ 2517589 h 6865434"/>
              <a:gd name="connsiteX1" fmla="*/ 1080830 w 8064229"/>
              <a:gd name="connsiteY1" fmla="*/ 926279 h 6865434"/>
              <a:gd name="connsiteX2" fmla="*/ 0 w 8064229"/>
              <a:gd name="connsiteY2" fmla="*/ 0 h 6865434"/>
              <a:gd name="connsiteX3" fmla="*/ 8058589 w 8064229"/>
              <a:gd name="connsiteY3" fmla="*/ 2091 h 6865434"/>
              <a:gd name="connsiteX4" fmla="*/ 8064229 w 8064229"/>
              <a:gd name="connsiteY4" fmla="*/ 311336 h 6865434"/>
              <a:gd name="connsiteX5" fmla="*/ 8062087 w 8064229"/>
              <a:gd name="connsiteY5" fmla="*/ 2517589 h 6865434"/>
              <a:gd name="connsiteX6" fmla="*/ 8062087 w 8064229"/>
              <a:gd name="connsiteY6" fmla="*/ 4355279 h 6865434"/>
              <a:gd name="connsiteX7" fmla="*/ 6982019 w 8064229"/>
              <a:gd name="connsiteY7" fmla="*/ 5946589 h 6865434"/>
              <a:gd name="connsiteX8" fmla="*/ 5111493 w 8064229"/>
              <a:gd name="connsiteY8" fmla="*/ 6865434 h 6865434"/>
              <a:gd name="connsiteX9" fmla="*/ 2951356 w 8064229"/>
              <a:gd name="connsiteY9" fmla="*/ 6865434 h 6865434"/>
              <a:gd name="connsiteX10" fmla="*/ 1080830 w 8064229"/>
              <a:gd name="connsiteY10" fmla="*/ 5946589 h 6865434"/>
              <a:gd name="connsiteX11" fmla="*/ 762 w 8064229"/>
              <a:gd name="connsiteY11" fmla="*/ 4355279 h 6865434"/>
              <a:gd name="connsiteX12" fmla="*/ 762 w 8064229"/>
              <a:gd name="connsiteY12" fmla="*/ 2517589 h 6865434"/>
              <a:gd name="connsiteX0" fmla="*/ 762 w 8067404"/>
              <a:gd name="connsiteY0" fmla="*/ 2517589 h 6865434"/>
              <a:gd name="connsiteX1" fmla="*/ 1080830 w 8067404"/>
              <a:gd name="connsiteY1" fmla="*/ 926279 h 6865434"/>
              <a:gd name="connsiteX2" fmla="*/ 0 w 8067404"/>
              <a:gd name="connsiteY2" fmla="*/ 0 h 6865434"/>
              <a:gd name="connsiteX3" fmla="*/ 8058589 w 8067404"/>
              <a:gd name="connsiteY3" fmla="*/ 2091 h 6865434"/>
              <a:gd name="connsiteX4" fmla="*/ 8067404 w 8067404"/>
              <a:gd name="connsiteY4" fmla="*/ 327211 h 6865434"/>
              <a:gd name="connsiteX5" fmla="*/ 8062087 w 8067404"/>
              <a:gd name="connsiteY5" fmla="*/ 2517589 h 6865434"/>
              <a:gd name="connsiteX6" fmla="*/ 8062087 w 8067404"/>
              <a:gd name="connsiteY6" fmla="*/ 4355279 h 6865434"/>
              <a:gd name="connsiteX7" fmla="*/ 6982019 w 8067404"/>
              <a:gd name="connsiteY7" fmla="*/ 5946589 h 6865434"/>
              <a:gd name="connsiteX8" fmla="*/ 5111493 w 8067404"/>
              <a:gd name="connsiteY8" fmla="*/ 6865434 h 6865434"/>
              <a:gd name="connsiteX9" fmla="*/ 2951356 w 8067404"/>
              <a:gd name="connsiteY9" fmla="*/ 6865434 h 6865434"/>
              <a:gd name="connsiteX10" fmla="*/ 1080830 w 8067404"/>
              <a:gd name="connsiteY10" fmla="*/ 5946589 h 6865434"/>
              <a:gd name="connsiteX11" fmla="*/ 762 w 8067404"/>
              <a:gd name="connsiteY11" fmla="*/ 4355279 h 6865434"/>
              <a:gd name="connsiteX12" fmla="*/ 762 w 8067404"/>
              <a:gd name="connsiteY12" fmla="*/ 2517589 h 6865434"/>
              <a:gd name="connsiteX0" fmla="*/ 762 w 8067404"/>
              <a:gd name="connsiteY0" fmla="*/ 2517589 h 6865434"/>
              <a:gd name="connsiteX1" fmla="*/ 1080830 w 8067404"/>
              <a:gd name="connsiteY1" fmla="*/ 926279 h 6865434"/>
              <a:gd name="connsiteX2" fmla="*/ 0 w 8067404"/>
              <a:gd name="connsiteY2" fmla="*/ 0 h 6865434"/>
              <a:gd name="connsiteX3" fmla="*/ 8058589 w 8067404"/>
              <a:gd name="connsiteY3" fmla="*/ 2091 h 6865434"/>
              <a:gd name="connsiteX4" fmla="*/ 8067404 w 8067404"/>
              <a:gd name="connsiteY4" fmla="*/ 327211 h 6865434"/>
              <a:gd name="connsiteX5" fmla="*/ 5623687 w 8067404"/>
              <a:gd name="connsiteY5" fmla="*/ 326839 h 6865434"/>
              <a:gd name="connsiteX6" fmla="*/ 8062087 w 8067404"/>
              <a:gd name="connsiteY6" fmla="*/ 4355279 h 6865434"/>
              <a:gd name="connsiteX7" fmla="*/ 6982019 w 8067404"/>
              <a:gd name="connsiteY7" fmla="*/ 5946589 h 6865434"/>
              <a:gd name="connsiteX8" fmla="*/ 5111493 w 8067404"/>
              <a:gd name="connsiteY8" fmla="*/ 6865434 h 6865434"/>
              <a:gd name="connsiteX9" fmla="*/ 2951356 w 8067404"/>
              <a:gd name="connsiteY9" fmla="*/ 6865434 h 6865434"/>
              <a:gd name="connsiteX10" fmla="*/ 1080830 w 8067404"/>
              <a:gd name="connsiteY10" fmla="*/ 5946589 h 6865434"/>
              <a:gd name="connsiteX11" fmla="*/ 762 w 8067404"/>
              <a:gd name="connsiteY11" fmla="*/ 4355279 h 6865434"/>
              <a:gd name="connsiteX12" fmla="*/ 762 w 8067404"/>
              <a:gd name="connsiteY12" fmla="*/ 2517589 h 6865434"/>
              <a:gd name="connsiteX0" fmla="*/ 762 w 8067404"/>
              <a:gd name="connsiteY0" fmla="*/ 2517589 h 6865434"/>
              <a:gd name="connsiteX1" fmla="*/ 1080830 w 8067404"/>
              <a:gd name="connsiteY1" fmla="*/ 926279 h 6865434"/>
              <a:gd name="connsiteX2" fmla="*/ 0 w 8067404"/>
              <a:gd name="connsiteY2" fmla="*/ 0 h 6865434"/>
              <a:gd name="connsiteX3" fmla="*/ 8058589 w 8067404"/>
              <a:gd name="connsiteY3" fmla="*/ 2091 h 6865434"/>
              <a:gd name="connsiteX4" fmla="*/ 8067404 w 8067404"/>
              <a:gd name="connsiteY4" fmla="*/ 327211 h 6865434"/>
              <a:gd name="connsiteX5" fmla="*/ 5623687 w 8067404"/>
              <a:gd name="connsiteY5" fmla="*/ 326839 h 6865434"/>
              <a:gd name="connsiteX6" fmla="*/ 8062087 w 8067404"/>
              <a:gd name="connsiteY6" fmla="*/ 4355279 h 6865434"/>
              <a:gd name="connsiteX7" fmla="*/ 6982019 w 8067404"/>
              <a:gd name="connsiteY7" fmla="*/ 5946589 h 6865434"/>
              <a:gd name="connsiteX8" fmla="*/ 5111493 w 8067404"/>
              <a:gd name="connsiteY8" fmla="*/ 6865434 h 6865434"/>
              <a:gd name="connsiteX9" fmla="*/ 2951356 w 8067404"/>
              <a:gd name="connsiteY9" fmla="*/ 6865434 h 6865434"/>
              <a:gd name="connsiteX10" fmla="*/ 1080830 w 8067404"/>
              <a:gd name="connsiteY10" fmla="*/ 5946589 h 6865434"/>
              <a:gd name="connsiteX11" fmla="*/ 762 w 8067404"/>
              <a:gd name="connsiteY11" fmla="*/ 4355279 h 6865434"/>
              <a:gd name="connsiteX12" fmla="*/ 762 w 8067404"/>
              <a:gd name="connsiteY12" fmla="*/ 2517589 h 6865434"/>
              <a:gd name="connsiteX0" fmla="*/ 762 w 8067404"/>
              <a:gd name="connsiteY0" fmla="*/ 2517589 h 6865434"/>
              <a:gd name="connsiteX1" fmla="*/ 1080830 w 8067404"/>
              <a:gd name="connsiteY1" fmla="*/ 926279 h 6865434"/>
              <a:gd name="connsiteX2" fmla="*/ 0 w 8067404"/>
              <a:gd name="connsiteY2" fmla="*/ 0 h 6865434"/>
              <a:gd name="connsiteX3" fmla="*/ 8058589 w 8067404"/>
              <a:gd name="connsiteY3" fmla="*/ 2091 h 6865434"/>
              <a:gd name="connsiteX4" fmla="*/ 8067404 w 8067404"/>
              <a:gd name="connsiteY4" fmla="*/ 327211 h 6865434"/>
              <a:gd name="connsiteX5" fmla="*/ 5623687 w 8067404"/>
              <a:gd name="connsiteY5" fmla="*/ 326839 h 6865434"/>
              <a:gd name="connsiteX6" fmla="*/ 8062087 w 8067404"/>
              <a:gd name="connsiteY6" fmla="*/ 4355279 h 6865434"/>
              <a:gd name="connsiteX7" fmla="*/ 6982019 w 8067404"/>
              <a:gd name="connsiteY7" fmla="*/ 5946589 h 6865434"/>
              <a:gd name="connsiteX8" fmla="*/ 5111493 w 8067404"/>
              <a:gd name="connsiteY8" fmla="*/ 6865434 h 6865434"/>
              <a:gd name="connsiteX9" fmla="*/ 2951356 w 8067404"/>
              <a:gd name="connsiteY9" fmla="*/ 6865434 h 6865434"/>
              <a:gd name="connsiteX10" fmla="*/ 1080830 w 8067404"/>
              <a:gd name="connsiteY10" fmla="*/ 5946589 h 6865434"/>
              <a:gd name="connsiteX11" fmla="*/ 762 w 8067404"/>
              <a:gd name="connsiteY11" fmla="*/ 4355279 h 6865434"/>
              <a:gd name="connsiteX12" fmla="*/ 762 w 8067404"/>
              <a:gd name="connsiteY12" fmla="*/ 2517589 h 6865434"/>
              <a:gd name="connsiteX0" fmla="*/ 762 w 8067404"/>
              <a:gd name="connsiteY0" fmla="*/ 2517589 h 6865434"/>
              <a:gd name="connsiteX1" fmla="*/ 1080830 w 8067404"/>
              <a:gd name="connsiteY1" fmla="*/ 926279 h 6865434"/>
              <a:gd name="connsiteX2" fmla="*/ 0 w 8067404"/>
              <a:gd name="connsiteY2" fmla="*/ 0 h 6865434"/>
              <a:gd name="connsiteX3" fmla="*/ 8058589 w 8067404"/>
              <a:gd name="connsiteY3" fmla="*/ 2091 h 6865434"/>
              <a:gd name="connsiteX4" fmla="*/ 8067404 w 8067404"/>
              <a:gd name="connsiteY4" fmla="*/ 327211 h 6865434"/>
              <a:gd name="connsiteX5" fmla="*/ 5623687 w 8067404"/>
              <a:gd name="connsiteY5" fmla="*/ 326839 h 6865434"/>
              <a:gd name="connsiteX6" fmla="*/ 5611195 w 8067404"/>
              <a:gd name="connsiteY6" fmla="*/ 6618794 h 6865434"/>
              <a:gd name="connsiteX7" fmla="*/ 6982019 w 8067404"/>
              <a:gd name="connsiteY7" fmla="*/ 5946589 h 6865434"/>
              <a:gd name="connsiteX8" fmla="*/ 5111493 w 8067404"/>
              <a:gd name="connsiteY8" fmla="*/ 6865434 h 6865434"/>
              <a:gd name="connsiteX9" fmla="*/ 2951356 w 8067404"/>
              <a:gd name="connsiteY9" fmla="*/ 6865434 h 6865434"/>
              <a:gd name="connsiteX10" fmla="*/ 1080830 w 8067404"/>
              <a:gd name="connsiteY10" fmla="*/ 5946589 h 6865434"/>
              <a:gd name="connsiteX11" fmla="*/ 762 w 8067404"/>
              <a:gd name="connsiteY11" fmla="*/ 4355279 h 6865434"/>
              <a:gd name="connsiteX12" fmla="*/ 762 w 8067404"/>
              <a:gd name="connsiteY12" fmla="*/ 2517589 h 6865434"/>
              <a:gd name="connsiteX0" fmla="*/ 762 w 8083796"/>
              <a:gd name="connsiteY0" fmla="*/ 2517589 h 6875979"/>
              <a:gd name="connsiteX1" fmla="*/ 1080830 w 8083796"/>
              <a:gd name="connsiteY1" fmla="*/ 926279 h 6875979"/>
              <a:gd name="connsiteX2" fmla="*/ 0 w 8083796"/>
              <a:gd name="connsiteY2" fmla="*/ 0 h 6875979"/>
              <a:gd name="connsiteX3" fmla="*/ 8058589 w 8083796"/>
              <a:gd name="connsiteY3" fmla="*/ 2091 h 6875979"/>
              <a:gd name="connsiteX4" fmla="*/ 8067404 w 8083796"/>
              <a:gd name="connsiteY4" fmla="*/ 327211 h 6875979"/>
              <a:gd name="connsiteX5" fmla="*/ 5623687 w 8083796"/>
              <a:gd name="connsiteY5" fmla="*/ 326839 h 6875979"/>
              <a:gd name="connsiteX6" fmla="*/ 5611195 w 8083796"/>
              <a:gd name="connsiteY6" fmla="*/ 6618794 h 6875979"/>
              <a:gd name="connsiteX7" fmla="*/ 8083796 w 8083796"/>
              <a:gd name="connsiteY7" fmla="*/ 6875979 h 6875979"/>
              <a:gd name="connsiteX8" fmla="*/ 5111493 w 8083796"/>
              <a:gd name="connsiteY8" fmla="*/ 6865434 h 6875979"/>
              <a:gd name="connsiteX9" fmla="*/ 2951356 w 8083796"/>
              <a:gd name="connsiteY9" fmla="*/ 6865434 h 6875979"/>
              <a:gd name="connsiteX10" fmla="*/ 1080830 w 8083796"/>
              <a:gd name="connsiteY10" fmla="*/ 5946589 h 6875979"/>
              <a:gd name="connsiteX11" fmla="*/ 762 w 8083796"/>
              <a:gd name="connsiteY11" fmla="*/ 4355279 h 6875979"/>
              <a:gd name="connsiteX12" fmla="*/ 762 w 8083796"/>
              <a:gd name="connsiteY12" fmla="*/ 2517589 h 6875979"/>
              <a:gd name="connsiteX0" fmla="*/ 762 w 8083796"/>
              <a:gd name="connsiteY0" fmla="*/ 2517589 h 6875979"/>
              <a:gd name="connsiteX1" fmla="*/ 1080830 w 8083796"/>
              <a:gd name="connsiteY1" fmla="*/ 926279 h 6875979"/>
              <a:gd name="connsiteX2" fmla="*/ 0 w 8083796"/>
              <a:gd name="connsiteY2" fmla="*/ 0 h 6875979"/>
              <a:gd name="connsiteX3" fmla="*/ 8058589 w 8083796"/>
              <a:gd name="connsiteY3" fmla="*/ 2091 h 6875979"/>
              <a:gd name="connsiteX4" fmla="*/ 8067404 w 8083796"/>
              <a:gd name="connsiteY4" fmla="*/ 327211 h 6875979"/>
              <a:gd name="connsiteX5" fmla="*/ 5623687 w 8083796"/>
              <a:gd name="connsiteY5" fmla="*/ 326839 h 6875979"/>
              <a:gd name="connsiteX6" fmla="*/ 5611195 w 8083796"/>
              <a:gd name="connsiteY6" fmla="*/ 6618794 h 6875979"/>
              <a:gd name="connsiteX7" fmla="*/ 8083796 w 8083796"/>
              <a:gd name="connsiteY7" fmla="*/ 6875979 h 6875979"/>
              <a:gd name="connsiteX8" fmla="*/ 5111493 w 8083796"/>
              <a:gd name="connsiteY8" fmla="*/ 6865434 h 6875979"/>
              <a:gd name="connsiteX9" fmla="*/ 2951356 w 8083796"/>
              <a:gd name="connsiteY9" fmla="*/ 6865434 h 6875979"/>
              <a:gd name="connsiteX10" fmla="*/ 1080830 w 8083796"/>
              <a:gd name="connsiteY10" fmla="*/ 5946589 h 6875979"/>
              <a:gd name="connsiteX11" fmla="*/ 762 w 8083796"/>
              <a:gd name="connsiteY11" fmla="*/ 4355279 h 6875979"/>
              <a:gd name="connsiteX12" fmla="*/ 762 w 8083796"/>
              <a:gd name="connsiteY12" fmla="*/ 2517589 h 6875979"/>
              <a:gd name="connsiteX0" fmla="*/ 762 w 8068806"/>
              <a:gd name="connsiteY0" fmla="*/ 2517589 h 6865434"/>
              <a:gd name="connsiteX1" fmla="*/ 1080830 w 8068806"/>
              <a:gd name="connsiteY1" fmla="*/ 926279 h 6865434"/>
              <a:gd name="connsiteX2" fmla="*/ 0 w 8068806"/>
              <a:gd name="connsiteY2" fmla="*/ 0 h 6865434"/>
              <a:gd name="connsiteX3" fmla="*/ 8058589 w 8068806"/>
              <a:gd name="connsiteY3" fmla="*/ 2091 h 6865434"/>
              <a:gd name="connsiteX4" fmla="*/ 8067404 w 8068806"/>
              <a:gd name="connsiteY4" fmla="*/ 327211 h 6865434"/>
              <a:gd name="connsiteX5" fmla="*/ 5623687 w 8068806"/>
              <a:gd name="connsiteY5" fmla="*/ 326839 h 6865434"/>
              <a:gd name="connsiteX6" fmla="*/ 5611195 w 8068806"/>
              <a:gd name="connsiteY6" fmla="*/ 6618794 h 6865434"/>
              <a:gd name="connsiteX7" fmla="*/ 8068806 w 8068806"/>
              <a:gd name="connsiteY7" fmla="*/ 6546196 h 6865434"/>
              <a:gd name="connsiteX8" fmla="*/ 5111493 w 8068806"/>
              <a:gd name="connsiteY8" fmla="*/ 6865434 h 6865434"/>
              <a:gd name="connsiteX9" fmla="*/ 2951356 w 8068806"/>
              <a:gd name="connsiteY9" fmla="*/ 6865434 h 6865434"/>
              <a:gd name="connsiteX10" fmla="*/ 1080830 w 8068806"/>
              <a:gd name="connsiteY10" fmla="*/ 5946589 h 6865434"/>
              <a:gd name="connsiteX11" fmla="*/ 762 w 8068806"/>
              <a:gd name="connsiteY11" fmla="*/ 4355279 h 6865434"/>
              <a:gd name="connsiteX12" fmla="*/ 762 w 8068806"/>
              <a:gd name="connsiteY12" fmla="*/ 2517589 h 6865434"/>
              <a:gd name="connsiteX0" fmla="*/ 762 w 8068806"/>
              <a:gd name="connsiteY0" fmla="*/ 2517589 h 6880424"/>
              <a:gd name="connsiteX1" fmla="*/ 1080830 w 8068806"/>
              <a:gd name="connsiteY1" fmla="*/ 926279 h 6880424"/>
              <a:gd name="connsiteX2" fmla="*/ 0 w 8068806"/>
              <a:gd name="connsiteY2" fmla="*/ 0 h 6880424"/>
              <a:gd name="connsiteX3" fmla="*/ 8058589 w 8068806"/>
              <a:gd name="connsiteY3" fmla="*/ 2091 h 6880424"/>
              <a:gd name="connsiteX4" fmla="*/ 8067404 w 8068806"/>
              <a:gd name="connsiteY4" fmla="*/ 327211 h 6880424"/>
              <a:gd name="connsiteX5" fmla="*/ 5623687 w 8068806"/>
              <a:gd name="connsiteY5" fmla="*/ 326839 h 6880424"/>
              <a:gd name="connsiteX6" fmla="*/ 5611195 w 8068806"/>
              <a:gd name="connsiteY6" fmla="*/ 6618794 h 6880424"/>
              <a:gd name="connsiteX7" fmla="*/ 8068806 w 8068806"/>
              <a:gd name="connsiteY7" fmla="*/ 6546196 h 6880424"/>
              <a:gd name="connsiteX8" fmla="*/ 8049565 w 8068806"/>
              <a:gd name="connsiteY8" fmla="*/ 6880424 h 6880424"/>
              <a:gd name="connsiteX9" fmla="*/ 2951356 w 8068806"/>
              <a:gd name="connsiteY9" fmla="*/ 6865434 h 6880424"/>
              <a:gd name="connsiteX10" fmla="*/ 1080830 w 8068806"/>
              <a:gd name="connsiteY10" fmla="*/ 5946589 h 6880424"/>
              <a:gd name="connsiteX11" fmla="*/ 762 w 8068806"/>
              <a:gd name="connsiteY11" fmla="*/ 4355279 h 6880424"/>
              <a:gd name="connsiteX12" fmla="*/ 762 w 8068806"/>
              <a:gd name="connsiteY12" fmla="*/ 2517589 h 6880424"/>
              <a:gd name="connsiteX0" fmla="*/ 9963 w 8078007"/>
              <a:gd name="connsiteY0" fmla="*/ 2517589 h 6880424"/>
              <a:gd name="connsiteX1" fmla="*/ 1090031 w 8078007"/>
              <a:gd name="connsiteY1" fmla="*/ 92627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1090031 w 8078007"/>
              <a:gd name="connsiteY10" fmla="*/ 5946589 h 6880424"/>
              <a:gd name="connsiteX11" fmla="*/ 9963 w 8078007"/>
              <a:gd name="connsiteY11" fmla="*/ 4355279 h 6880424"/>
              <a:gd name="connsiteX12" fmla="*/ 9963 w 8078007"/>
              <a:gd name="connsiteY12" fmla="*/ 2517589 h 6880424"/>
              <a:gd name="connsiteX0" fmla="*/ 9963 w 8078007"/>
              <a:gd name="connsiteY0" fmla="*/ 2517589 h 6880424"/>
              <a:gd name="connsiteX1" fmla="*/ 1090031 w 8078007"/>
              <a:gd name="connsiteY1" fmla="*/ 92627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9963 w 8078007"/>
              <a:gd name="connsiteY11" fmla="*/ 4355279 h 6880424"/>
              <a:gd name="connsiteX12" fmla="*/ 9963 w 8078007"/>
              <a:gd name="connsiteY12" fmla="*/ 2517589 h 6880424"/>
              <a:gd name="connsiteX0" fmla="*/ 9963 w 8078007"/>
              <a:gd name="connsiteY0" fmla="*/ 2517589 h 6880424"/>
              <a:gd name="connsiteX1" fmla="*/ 1090031 w 8078007"/>
              <a:gd name="connsiteY1" fmla="*/ 92627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204835 w 8078007"/>
              <a:gd name="connsiteY11" fmla="*/ 5674413 h 6880424"/>
              <a:gd name="connsiteX12" fmla="*/ 9963 w 8078007"/>
              <a:gd name="connsiteY12" fmla="*/ 2517589 h 6880424"/>
              <a:gd name="connsiteX0" fmla="*/ 9963 w 8078007"/>
              <a:gd name="connsiteY0" fmla="*/ 2517589 h 6880424"/>
              <a:gd name="connsiteX1" fmla="*/ 1090031 w 8078007"/>
              <a:gd name="connsiteY1" fmla="*/ 92627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107399 w 8078007"/>
              <a:gd name="connsiteY11" fmla="*/ 6581318 h 6880424"/>
              <a:gd name="connsiteX12" fmla="*/ 9963 w 8078007"/>
              <a:gd name="connsiteY12" fmla="*/ 2517589 h 6880424"/>
              <a:gd name="connsiteX0" fmla="*/ 9963 w 8078007"/>
              <a:gd name="connsiteY0" fmla="*/ 2517589 h 6880424"/>
              <a:gd name="connsiteX1" fmla="*/ 1090031 w 8078007"/>
              <a:gd name="connsiteY1" fmla="*/ 92627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107399 w 8078007"/>
              <a:gd name="connsiteY11" fmla="*/ 6581318 h 6880424"/>
              <a:gd name="connsiteX12" fmla="*/ 9963 w 8078007"/>
              <a:gd name="connsiteY12" fmla="*/ 2517589 h 6880424"/>
              <a:gd name="connsiteX0" fmla="*/ 9963 w 8078007"/>
              <a:gd name="connsiteY0" fmla="*/ 2517589 h 6880424"/>
              <a:gd name="connsiteX1" fmla="*/ 1090031 w 8078007"/>
              <a:gd name="connsiteY1" fmla="*/ 92627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107399 w 8078007"/>
              <a:gd name="connsiteY11" fmla="*/ 6581318 h 6880424"/>
              <a:gd name="connsiteX12" fmla="*/ 9963 w 8078007"/>
              <a:gd name="connsiteY12" fmla="*/ 2517589 h 6880424"/>
              <a:gd name="connsiteX0" fmla="*/ 92409 w 8078007"/>
              <a:gd name="connsiteY0" fmla="*/ 2914828 h 6880424"/>
              <a:gd name="connsiteX1" fmla="*/ 1090031 w 8078007"/>
              <a:gd name="connsiteY1" fmla="*/ 92627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107399 w 8078007"/>
              <a:gd name="connsiteY11" fmla="*/ 6581318 h 6880424"/>
              <a:gd name="connsiteX12" fmla="*/ 92409 w 8078007"/>
              <a:gd name="connsiteY12" fmla="*/ 2914828 h 6880424"/>
              <a:gd name="connsiteX0" fmla="*/ 99904 w 8078007"/>
              <a:gd name="connsiteY0" fmla="*/ 4121536 h 6880424"/>
              <a:gd name="connsiteX1" fmla="*/ 1090031 w 8078007"/>
              <a:gd name="connsiteY1" fmla="*/ 92627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107399 w 8078007"/>
              <a:gd name="connsiteY11" fmla="*/ 6581318 h 6880424"/>
              <a:gd name="connsiteX12" fmla="*/ 99904 w 8078007"/>
              <a:gd name="connsiteY12" fmla="*/ 4121536 h 6880424"/>
              <a:gd name="connsiteX0" fmla="*/ 99904 w 8078007"/>
              <a:gd name="connsiteY0" fmla="*/ 4121536 h 6880424"/>
              <a:gd name="connsiteX1" fmla="*/ 1090031 w 8078007"/>
              <a:gd name="connsiteY1" fmla="*/ 92627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107399 w 8078007"/>
              <a:gd name="connsiteY11" fmla="*/ 6581318 h 6880424"/>
              <a:gd name="connsiteX12" fmla="*/ 99904 w 8078007"/>
              <a:gd name="connsiteY12" fmla="*/ 4121536 h 6880424"/>
              <a:gd name="connsiteX0" fmla="*/ 99904 w 8078007"/>
              <a:gd name="connsiteY0" fmla="*/ 4121536 h 6880424"/>
              <a:gd name="connsiteX1" fmla="*/ 1090031 w 8078007"/>
              <a:gd name="connsiteY1" fmla="*/ 92627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107399 w 8078007"/>
              <a:gd name="connsiteY11" fmla="*/ 6581318 h 6880424"/>
              <a:gd name="connsiteX12" fmla="*/ 99904 w 8078007"/>
              <a:gd name="connsiteY12" fmla="*/ 4121536 h 6880424"/>
              <a:gd name="connsiteX0" fmla="*/ 180758 w 8158861"/>
              <a:gd name="connsiteY0" fmla="*/ 4121536 h 6880424"/>
              <a:gd name="connsiteX1" fmla="*/ 84098 w 8158861"/>
              <a:gd name="connsiteY1" fmla="*/ 4111689 h 6880424"/>
              <a:gd name="connsiteX2" fmla="*/ 90055 w 8158861"/>
              <a:gd name="connsiteY2" fmla="*/ 0 h 6880424"/>
              <a:gd name="connsiteX3" fmla="*/ 8148644 w 8158861"/>
              <a:gd name="connsiteY3" fmla="*/ 2091 h 6880424"/>
              <a:gd name="connsiteX4" fmla="*/ 8157459 w 8158861"/>
              <a:gd name="connsiteY4" fmla="*/ 327211 h 6880424"/>
              <a:gd name="connsiteX5" fmla="*/ 5713742 w 8158861"/>
              <a:gd name="connsiteY5" fmla="*/ 326839 h 6880424"/>
              <a:gd name="connsiteX6" fmla="*/ 5701250 w 8158861"/>
              <a:gd name="connsiteY6" fmla="*/ 6618794 h 6880424"/>
              <a:gd name="connsiteX7" fmla="*/ 8158861 w 8158861"/>
              <a:gd name="connsiteY7" fmla="*/ 6546196 h 6880424"/>
              <a:gd name="connsiteX8" fmla="*/ 8139620 w 8158861"/>
              <a:gd name="connsiteY8" fmla="*/ 6880424 h 6880424"/>
              <a:gd name="connsiteX9" fmla="*/ 80854 w 8158861"/>
              <a:gd name="connsiteY9" fmla="*/ 6872929 h 6880424"/>
              <a:gd name="connsiteX10" fmla="*/ 84099 w 8158861"/>
              <a:gd name="connsiteY10" fmla="*/ 6576176 h 6880424"/>
              <a:gd name="connsiteX11" fmla="*/ 188253 w 8158861"/>
              <a:gd name="connsiteY11" fmla="*/ 6581318 h 6880424"/>
              <a:gd name="connsiteX12" fmla="*/ 180758 w 8158861"/>
              <a:gd name="connsiteY12" fmla="*/ 4121536 h 6880424"/>
              <a:gd name="connsiteX0" fmla="*/ 99904 w 8078007"/>
              <a:gd name="connsiteY0" fmla="*/ 4121536 h 6880424"/>
              <a:gd name="connsiteX1" fmla="*/ 3244 w 8078007"/>
              <a:gd name="connsiteY1" fmla="*/ 411168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107399 w 8078007"/>
              <a:gd name="connsiteY11" fmla="*/ 6581318 h 6880424"/>
              <a:gd name="connsiteX12" fmla="*/ 99904 w 8078007"/>
              <a:gd name="connsiteY12" fmla="*/ 4121536 h 6880424"/>
              <a:gd name="connsiteX0" fmla="*/ 99904 w 8078007"/>
              <a:gd name="connsiteY0" fmla="*/ 4121536 h 6880424"/>
              <a:gd name="connsiteX1" fmla="*/ 3244 w 8078007"/>
              <a:gd name="connsiteY1" fmla="*/ 411168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107399 w 8078007"/>
              <a:gd name="connsiteY11" fmla="*/ 6581318 h 6880424"/>
              <a:gd name="connsiteX12" fmla="*/ 99904 w 8078007"/>
              <a:gd name="connsiteY12" fmla="*/ 4121536 h 6880424"/>
              <a:gd name="connsiteX0" fmla="*/ 99904 w 8078007"/>
              <a:gd name="connsiteY0" fmla="*/ 4121536 h 6880424"/>
              <a:gd name="connsiteX1" fmla="*/ 3244 w 8078007"/>
              <a:gd name="connsiteY1" fmla="*/ 411168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99904 w 8078007"/>
              <a:gd name="connsiteY11" fmla="*/ 6558833 h 6880424"/>
              <a:gd name="connsiteX12" fmla="*/ 99904 w 8078007"/>
              <a:gd name="connsiteY12" fmla="*/ 4121536 h 6880424"/>
              <a:gd name="connsiteX0" fmla="*/ 99904 w 8078007"/>
              <a:gd name="connsiteY0" fmla="*/ 4121536 h 6880424"/>
              <a:gd name="connsiteX1" fmla="*/ 3244 w 8078007"/>
              <a:gd name="connsiteY1" fmla="*/ 411168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61879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99904 w 8078007"/>
              <a:gd name="connsiteY11" fmla="*/ 6596309 h 6880424"/>
              <a:gd name="connsiteX12" fmla="*/ 99904 w 8078007"/>
              <a:gd name="connsiteY12" fmla="*/ 4121536 h 6880424"/>
              <a:gd name="connsiteX0" fmla="*/ 99904 w 8078007"/>
              <a:gd name="connsiteY0" fmla="*/ 4121536 h 6880424"/>
              <a:gd name="connsiteX1" fmla="*/ 3244 w 8078007"/>
              <a:gd name="connsiteY1" fmla="*/ 411168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76605 w 8078007"/>
              <a:gd name="connsiteY4" fmla="*/ 327211 h 6880424"/>
              <a:gd name="connsiteX5" fmla="*/ 5632888 w 8078007"/>
              <a:gd name="connsiteY5" fmla="*/ 326839 h 6880424"/>
              <a:gd name="connsiteX6" fmla="*/ 5620396 w 8078007"/>
              <a:gd name="connsiteY6" fmla="*/ 655883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3245 w 8078007"/>
              <a:gd name="connsiteY10" fmla="*/ 6576176 h 6880424"/>
              <a:gd name="connsiteX11" fmla="*/ 99904 w 8078007"/>
              <a:gd name="connsiteY11" fmla="*/ 6596309 h 6880424"/>
              <a:gd name="connsiteX12" fmla="*/ 99904 w 8078007"/>
              <a:gd name="connsiteY12" fmla="*/ 4121536 h 6880424"/>
              <a:gd name="connsiteX0" fmla="*/ 99904 w 8084100"/>
              <a:gd name="connsiteY0" fmla="*/ 4121536 h 6880424"/>
              <a:gd name="connsiteX1" fmla="*/ 3244 w 8084100"/>
              <a:gd name="connsiteY1" fmla="*/ 4111689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26839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3245 w 8084100"/>
              <a:gd name="connsiteY10" fmla="*/ 6576176 h 6880424"/>
              <a:gd name="connsiteX11" fmla="*/ 99904 w 8084100"/>
              <a:gd name="connsiteY11" fmla="*/ 6596309 h 6880424"/>
              <a:gd name="connsiteX12" fmla="*/ 99904 w 8084100"/>
              <a:gd name="connsiteY12" fmla="*/ 4121536 h 6880424"/>
              <a:gd name="connsiteX0" fmla="*/ 99904 w 8084100"/>
              <a:gd name="connsiteY0" fmla="*/ 4121536 h 6880424"/>
              <a:gd name="connsiteX1" fmla="*/ 3244 w 8084100"/>
              <a:gd name="connsiteY1" fmla="*/ 4111689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3245 w 8084100"/>
              <a:gd name="connsiteY10" fmla="*/ 6576176 h 6880424"/>
              <a:gd name="connsiteX11" fmla="*/ 99904 w 8084100"/>
              <a:gd name="connsiteY11" fmla="*/ 6596309 h 6880424"/>
              <a:gd name="connsiteX12" fmla="*/ 99904 w 8084100"/>
              <a:gd name="connsiteY12" fmla="*/ 4121536 h 6880424"/>
              <a:gd name="connsiteX0" fmla="*/ 99904 w 8084100"/>
              <a:gd name="connsiteY0" fmla="*/ 4121536 h 6880424"/>
              <a:gd name="connsiteX1" fmla="*/ 3244 w 8084100"/>
              <a:gd name="connsiteY1" fmla="*/ 4122447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3245 w 8084100"/>
              <a:gd name="connsiteY10" fmla="*/ 6576176 h 6880424"/>
              <a:gd name="connsiteX11" fmla="*/ 99904 w 8084100"/>
              <a:gd name="connsiteY11" fmla="*/ 6596309 h 6880424"/>
              <a:gd name="connsiteX12" fmla="*/ 99904 w 8084100"/>
              <a:gd name="connsiteY12" fmla="*/ 4121536 h 6880424"/>
              <a:gd name="connsiteX0" fmla="*/ 99904 w 8084100"/>
              <a:gd name="connsiteY0" fmla="*/ 4125122 h 6880424"/>
              <a:gd name="connsiteX1" fmla="*/ 3244 w 8084100"/>
              <a:gd name="connsiteY1" fmla="*/ 4122447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3245 w 8084100"/>
              <a:gd name="connsiteY10" fmla="*/ 6576176 h 6880424"/>
              <a:gd name="connsiteX11" fmla="*/ 99904 w 8084100"/>
              <a:gd name="connsiteY11" fmla="*/ 6596309 h 6880424"/>
              <a:gd name="connsiteX12" fmla="*/ 99904 w 8084100"/>
              <a:gd name="connsiteY12" fmla="*/ 4125122 h 6880424"/>
              <a:gd name="connsiteX0" fmla="*/ 99904 w 8084100"/>
              <a:gd name="connsiteY0" fmla="*/ 4125122 h 6880424"/>
              <a:gd name="connsiteX1" fmla="*/ 3244 w 8084100"/>
              <a:gd name="connsiteY1" fmla="*/ 4122447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3245 w 8084100"/>
              <a:gd name="connsiteY10" fmla="*/ 6576176 h 6880424"/>
              <a:gd name="connsiteX11" fmla="*/ 103490 w 8084100"/>
              <a:gd name="connsiteY11" fmla="*/ 6567622 h 6880424"/>
              <a:gd name="connsiteX12" fmla="*/ 99904 w 8084100"/>
              <a:gd name="connsiteY12" fmla="*/ 4125122 h 6880424"/>
              <a:gd name="connsiteX0" fmla="*/ 99904 w 8084100"/>
              <a:gd name="connsiteY0" fmla="*/ 4125122 h 6880424"/>
              <a:gd name="connsiteX1" fmla="*/ 3244 w 8084100"/>
              <a:gd name="connsiteY1" fmla="*/ 4122447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6831 w 8084100"/>
              <a:gd name="connsiteY10" fmla="*/ 6561833 h 6880424"/>
              <a:gd name="connsiteX11" fmla="*/ 103490 w 8084100"/>
              <a:gd name="connsiteY11" fmla="*/ 6567622 h 6880424"/>
              <a:gd name="connsiteX12" fmla="*/ 99904 w 8084100"/>
              <a:gd name="connsiteY12" fmla="*/ 4125122 h 6880424"/>
              <a:gd name="connsiteX0" fmla="*/ 99904 w 8084100"/>
              <a:gd name="connsiteY0" fmla="*/ 4125122 h 6880424"/>
              <a:gd name="connsiteX1" fmla="*/ 3244 w 8084100"/>
              <a:gd name="connsiteY1" fmla="*/ 4122447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6831 w 8084100"/>
              <a:gd name="connsiteY10" fmla="*/ 6561833 h 6880424"/>
              <a:gd name="connsiteX11" fmla="*/ 103490 w 8084100"/>
              <a:gd name="connsiteY11" fmla="*/ 6567622 h 6880424"/>
              <a:gd name="connsiteX12" fmla="*/ 99904 w 8084100"/>
              <a:gd name="connsiteY12" fmla="*/ 4125122 h 6880424"/>
              <a:gd name="connsiteX0" fmla="*/ 99904 w 8084100"/>
              <a:gd name="connsiteY0" fmla="*/ 4125122 h 6880424"/>
              <a:gd name="connsiteX1" fmla="*/ 3244 w 8084100"/>
              <a:gd name="connsiteY1" fmla="*/ 4122447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139508 w 8084100"/>
              <a:gd name="connsiteY10" fmla="*/ 6766228 h 6880424"/>
              <a:gd name="connsiteX11" fmla="*/ 103490 w 8084100"/>
              <a:gd name="connsiteY11" fmla="*/ 6567622 h 6880424"/>
              <a:gd name="connsiteX12" fmla="*/ 99904 w 8084100"/>
              <a:gd name="connsiteY12" fmla="*/ 4125122 h 6880424"/>
              <a:gd name="connsiteX0" fmla="*/ 99904 w 8084100"/>
              <a:gd name="connsiteY0" fmla="*/ 4125122 h 6880424"/>
              <a:gd name="connsiteX1" fmla="*/ 3244 w 8084100"/>
              <a:gd name="connsiteY1" fmla="*/ 4122447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10417 w 8084100"/>
              <a:gd name="connsiteY10" fmla="*/ 6565418 h 6880424"/>
              <a:gd name="connsiteX11" fmla="*/ 103490 w 8084100"/>
              <a:gd name="connsiteY11" fmla="*/ 6567622 h 6880424"/>
              <a:gd name="connsiteX12" fmla="*/ 99904 w 8084100"/>
              <a:gd name="connsiteY12" fmla="*/ 4125122 h 6880424"/>
              <a:gd name="connsiteX0" fmla="*/ 99904 w 8084100"/>
              <a:gd name="connsiteY0" fmla="*/ 4125122 h 6880424"/>
              <a:gd name="connsiteX1" fmla="*/ 3244 w 8084100"/>
              <a:gd name="connsiteY1" fmla="*/ 4122447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10417 w 8084100"/>
              <a:gd name="connsiteY10" fmla="*/ 6565418 h 6880424"/>
              <a:gd name="connsiteX11" fmla="*/ 110662 w 8084100"/>
              <a:gd name="connsiteY11" fmla="*/ 6564036 h 6880424"/>
              <a:gd name="connsiteX12" fmla="*/ 99904 w 8084100"/>
              <a:gd name="connsiteY12" fmla="*/ 4125122 h 6880424"/>
              <a:gd name="connsiteX0" fmla="*/ 103490 w 8084100"/>
              <a:gd name="connsiteY0" fmla="*/ 4117950 h 6880424"/>
              <a:gd name="connsiteX1" fmla="*/ 3244 w 8084100"/>
              <a:gd name="connsiteY1" fmla="*/ 4122447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10417 w 8084100"/>
              <a:gd name="connsiteY10" fmla="*/ 6565418 h 6880424"/>
              <a:gd name="connsiteX11" fmla="*/ 110662 w 8084100"/>
              <a:gd name="connsiteY11" fmla="*/ 6564036 h 6880424"/>
              <a:gd name="connsiteX12" fmla="*/ 103490 w 8084100"/>
              <a:gd name="connsiteY12" fmla="*/ 4117950 h 6880424"/>
              <a:gd name="connsiteX0" fmla="*/ 103490 w 8084100"/>
              <a:gd name="connsiteY0" fmla="*/ 4117950 h 6880424"/>
              <a:gd name="connsiteX1" fmla="*/ 3244 w 8084100"/>
              <a:gd name="connsiteY1" fmla="*/ 4129619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10417 w 8084100"/>
              <a:gd name="connsiteY10" fmla="*/ 6565418 h 6880424"/>
              <a:gd name="connsiteX11" fmla="*/ 110662 w 8084100"/>
              <a:gd name="connsiteY11" fmla="*/ 6564036 h 6880424"/>
              <a:gd name="connsiteX12" fmla="*/ 103490 w 8084100"/>
              <a:gd name="connsiteY12" fmla="*/ 4117950 h 6880424"/>
              <a:gd name="connsiteX0" fmla="*/ 99904 w 8084100"/>
              <a:gd name="connsiteY0" fmla="*/ 4132293 h 6880424"/>
              <a:gd name="connsiteX1" fmla="*/ 3244 w 8084100"/>
              <a:gd name="connsiteY1" fmla="*/ 4129619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2888 w 8084100"/>
              <a:gd name="connsiteY5" fmla="*/ 319344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10417 w 8084100"/>
              <a:gd name="connsiteY10" fmla="*/ 6565418 h 6880424"/>
              <a:gd name="connsiteX11" fmla="*/ 110662 w 8084100"/>
              <a:gd name="connsiteY11" fmla="*/ 6564036 h 6880424"/>
              <a:gd name="connsiteX12" fmla="*/ 99904 w 8084100"/>
              <a:gd name="connsiteY12" fmla="*/ 4132293 h 6880424"/>
              <a:gd name="connsiteX0" fmla="*/ 99904 w 8084100"/>
              <a:gd name="connsiteY0" fmla="*/ 4132293 h 6880424"/>
              <a:gd name="connsiteX1" fmla="*/ 3244 w 8084100"/>
              <a:gd name="connsiteY1" fmla="*/ 4129619 h 6880424"/>
              <a:gd name="connsiteX2" fmla="*/ 9201 w 8084100"/>
              <a:gd name="connsiteY2" fmla="*/ 0 h 6880424"/>
              <a:gd name="connsiteX3" fmla="*/ 8067790 w 8084100"/>
              <a:gd name="connsiteY3" fmla="*/ 2091 h 6880424"/>
              <a:gd name="connsiteX4" fmla="*/ 8084100 w 8084100"/>
              <a:gd name="connsiteY4" fmla="*/ 334707 h 6880424"/>
              <a:gd name="connsiteX5" fmla="*/ 5636474 w 8084100"/>
              <a:gd name="connsiteY5" fmla="*/ 326516 h 6880424"/>
              <a:gd name="connsiteX6" fmla="*/ 5620396 w 8084100"/>
              <a:gd name="connsiteY6" fmla="*/ 6558834 h 6880424"/>
              <a:gd name="connsiteX7" fmla="*/ 8078007 w 8084100"/>
              <a:gd name="connsiteY7" fmla="*/ 6546196 h 6880424"/>
              <a:gd name="connsiteX8" fmla="*/ 8058766 w 8084100"/>
              <a:gd name="connsiteY8" fmla="*/ 6880424 h 6880424"/>
              <a:gd name="connsiteX9" fmla="*/ 0 w 8084100"/>
              <a:gd name="connsiteY9" fmla="*/ 6872929 h 6880424"/>
              <a:gd name="connsiteX10" fmla="*/ 10417 w 8084100"/>
              <a:gd name="connsiteY10" fmla="*/ 6565418 h 6880424"/>
              <a:gd name="connsiteX11" fmla="*/ 110662 w 8084100"/>
              <a:gd name="connsiteY11" fmla="*/ 6564036 h 6880424"/>
              <a:gd name="connsiteX12" fmla="*/ 99904 w 8084100"/>
              <a:gd name="connsiteY12" fmla="*/ 4132293 h 6880424"/>
              <a:gd name="connsiteX0" fmla="*/ 99904 w 8078007"/>
              <a:gd name="connsiteY0" fmla="*/ 4132293 h 6880424"/>
              <a:gd name="connsiteX1" fmla="*/ 3244 w 8078007"/>
              <a:gd name="connsiteY1" fmla="*/ 412961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69757 w 8078007"/>
              <a:gd name="connsiteY4" fmla="*/ 331121 h 6880424"/>
              <a:gd name="connsiteX5" fmla="*/ 5636474 w 8078007"/>
              <a:gd name="connsiteY5" fmla="*/ 326516 h 6880424"/>
              <a:gd name="connsiteX6" fmla="*/ 5620396 w 8078007"/>
              <a:gd name="connsiteY6" fmla="*/ 655883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10417 w 8078007"/>
              <a:gd name="connsiteY10" fmla="*/ 6565418 h 6880424"/>
              <a:gd name="connsiteX11" fmla="*/ 110662 w 8078007"/>
              <a:gd name="connsiteY11" fmla="*/ 6564036 h 6880424"/>
              <a:gd name="connsiteX12" fmla="*/ 99904 w 8078007"/>
              <a:gd name="connsiteY12" fmla="*/ 4132293 h 6880424"/>
              <a:gd name="connsiteX0" fmla="*/ 99904 w 8078007"/>
              <a:gd name="connsiteY0" fmla="*/ 4132293 h 6880424"/>
              <a:gd name="connsiteX1" fmla="*/ 3244 w 8078007"/>
              <a:gd name="connsiteY1" fmla="*/ 412961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69757 w 8078007"/>
              <a:gd name="connsiteY4" fmla="*/ 331121 h 6880424"/>
              <a:gd name="connsiteX5" fmla="*/ 5636474 w 8078007"/>
              <a:gd name="connsiteY5" fmla="*/ 326516 h 6880424"/>
              <a:gd name="connsiteX6" fmla="*/ 5634740 w 8078007"/>
              <a:gd name="connsiteY6" fmla="*/ 6558834 h 6880424"/>
              <a:gd name="connsiteX7" fmla="*/ 8078007 w 8078007"/>
              <a:gd name="connsiteY7" fmla="*/ 6546196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10417 w 8078007"/>
              <a:gd name="connsiteY10" fmla="*/ 6565418 h 6880424"/>
              <a:gd name="connsiteX11" fmla="*/ 110662 w 8078007"/>
              <a:gd name="connsiteY11" fmla="*/ 6564036 h 6880424"/>
              <a:gd name="connsiteX12" fmla="*/ 99904 w 8078007"/>
              <a:gd name="connsiteY12" fmla="*/ 4132293 h 6880424"/>
              <a:gd name="connsiteX0" fmla="*/ 99904 w 8078007"/>
              <a:gd name="connsiteY0" fmla="*/ 4132293 h 6880424"/>
              <a:gd name="connsiteX1" fmla="*/ 3244 w 8078007"/>
              <a:gd name="connsiteY1" fmla="*/ 4129619 h 6880424"/>
              <a:gd name="connsiteX2" fmla="*/ 9201 w 8078007"/>
              <a:gd name="connsiteY2" fmla="*/ 0 h 6880424"/>
              <a:gd name="connsiteX3" fmla="*/ 8067790 w 8078007"/>
              <a:gd name="connsiteY3" fmla="*/ 2091 h 6880424"/>
              <a:gd name="connsiteX4" fmla="*/ 8069757 w 8078007"/>
              <a:gd name="connsiteY4" fmla="*/ 331121 h 6880424"/>
              <a:gd name="connsiteX5" fmla="*/ 5636474 w 8078007"/>
              <a:gd name="connsiteY5" fmla="*/ 326516 h 6880424"/>
              <a:gd name="connsiteX6" fmla="*/ 5634740 w 8078007"/>
              <a:gd name="connsiteY6" fmla="*/ 6558834 h 6880424"/>
              <a:gd name="connsiteX7" fmla="*/ 8078007 w 8078007"/>
              <a:gd name="connsiteY7" fmla="*/ 6560540 h 6880424"/>
              <a:gd name="connsiteX8" fmla="*/ 8058766 w 8078007"/>
              <a:gd name="connsiteY8" fmla="*/ 6880424 h 6880424"/>
              <a:gd name="connsiteX9" fmla="*/ 0 w 8078007"/>
              <a:gd name="connsiteY9" fmla="*/ 6872929 h 6880424"/>
              <a:gd name="connsiteX10" fmla="*/ 10417 w 8078007"/>
              <a:gd name="connsiteY10" fmla="*/ 6565418 h 6880424"/>
              <a:gd name="connsiteX11" fmla="*/ 110662 w 8078007"/>
              <a:gd name="connsiteY11" fmla="*/ 6564036 h 6880424"/>
              <a:gd name="connsiteX12" fmla="*/ 99904 w 8078007"/>
              <a:gd name="connsiteY12" fmla="*/ 4132293 h 6880424"/>
              <a:gd name="connsiteX0" fmla="*/ 99904 w 8078007"/>
              <a:gd name="connsiteY0" fmla="*/ 4132293 h 6884010"/>
              <a:gd name="connsiteX1" fmla="*/ 3244 w 8078007"/>
              <a:gd name="connsiteY1" fmla="*/ 4129619 h 6884010"/>
              <a:gd name="connsiteX2" fmla="*/ 9201 w 8078007"/>
              <a:gd name="connsiteY2" fmla="*/ 0 h 6884010"/>
              <a:gd name="connsiteX3" fmla="*/ 8067790 w 8078007"/>
              <a:gd name="connsiteY3" fmla="*/ 2091 h 6884010"/>
              <a:gd name="connsiteX4" fmla="*/ 8069757 w 8078007"/>
              <a:gd name="connsiteY4" fmla="*/ 331121 h 6884010"/>
              <a:gd name="connsiteX5" fmla="*/ 5636474 w 8078007"/>
              <a:gd name="connsiteY5" fmla="*/ 326516 h 6884010"/>
              <a:gd name="connsiteX6" fmla="*/ 5634740 w 8078007"/>
              <a:gd name="connsiteY6" fmla="*/ 6558834 h 6884010"/>
              <a:gd name="connsiteX7" fmla="*/ 8078007 w 8078007"/>
              <a:gd name="connsiteY7" fmla="*/ 6560540 h 6884010"/>
              <a:gd name="connsiteX8" fmla="*/ 8076696 w 8078007"/>
              <a:gd name="connsiteY8" fmla="*/ 6884010 h 6884010"/>
              <a:gd name="connsiteX9" fmla="*/ 0 w 8078007"/>
              <a:gd name="connsiteY9" fmla="*/ 6872929 h 6884010"/>
              <a:gd name="connsiteX10" fmla="*/ 10417 w 8078007"/>
              <a:gd name="connsiteY10" fmla="*/ 6565418 h 6884010"/>
              <a:gd name="connsiteX11" fmla="*/ 110662 w 8078007"/>
              <a:gd name="connsiteY11" fmla="*/ 6564036 h 6884010"/>
              <a:gd name="connsiteX12" fmla="*/ 99904 w 8078007"/>
              <a:gd name="connsiteY12" fmla="*/ 4132293 h 6884010"/>
              <a:gd name="connsiteX0" fmla="*/ 99904 w 8078007"/>
              <a:gd name="connsiteY0" fmla="*/ 4132293 h 6884630"/>
              <a:gd name="connsiteX1" fmla="*/ 3244 w 8078007"/>
              <a:gd name="connsiteY1" fmla="*/ 4129619 h 6884630"/>
              <a:gd name="connsiteX2" fmla="*/ 9201 w 8078007"/>
              <a:gd name="connsiteY2" fmla="*/ 0 h 6884630"/>
              <a:gd name="connsiteX3" fmla="*/ 8067790 w 8078007"/>
              <a:gd name="connsiteY3" fmla="*/ 2091 h 6884630"/>
              <a:gd name="connsiteX4" fmla="*/ 8069757 w 8078007"/>
              <a:gd name="connsiteY4" fmla="*/ 331121 h 6884630"/>
              <a:gd name="connsiteX5" fmla="*/ 5636474 w 8078007"/>
              <a:gd name="connsiteY5" fmla="*/ 326516 h 6884630"/>
              <a:gd name="connsiteX6" fmla="*/ 5634740 w 8078007"/>
              <a:gd name="connsiteY6" fmla="*/ 6558834 h 6884630"/>
              <a:gd name="connsiteX7" fmla="*/ 8078007 w 8078007"/>
              <a:gd name="connsiteY7" fmla="*/ 6560540 h 6884630"/>
              <a:gd name="connsiteX8" fmla="*/ 8076696 w 8078007"/>
              <a:gd name="connsiteY8" fmla="*/ 6884010 h 6884630"/>
              <a:gd name="connsiteX9" fmla="*/ 0 w 8078007"/>
              <a:gd name="connsiteY9" fmla="*/ 6872929 h 6884630"/>
              <a:gd name="connsiteX10" fmla="*/ 10417 w 8078007"/>
              <a:gd name="connsiteY10" fmla="*/ 6565418 h 6884630"/>
              <a:gd name="connsiteX11" fmla="*/ 110662 w 8078007"/>
              <a:gd name="connsiteY11" fmla="*/ 6564036 h 6884630"/>
              <a:gd name="connsiteX12" fmla="*/ 99904 w 8078007"/>
              <a:gd name="connsiteY12" fmla="*/ 4132293 h 6884630"/>
              <a:gd name="connsiteX0" fmla="*/ 99904 w 8078007"/>
              <a:gd name="connsiteY0" fmla="*/ 4132293 h 6881053"/>
              <a:gd name="connsiteX1" fmla="*/ 3244 w 8078007"/>
              <a:gd name="connsiteY1" fmla="*/ 4129619 h 6881053"/>
              <a:gd name="connsiteX2" fmla="*/ 9201 w 8078007"/>
              <a:gd name="connsiteY2" fmla="*/ 0 h 6881053"/>
              <a:gd name="connsiteX3" fmla="*/ 8067790 w 8078007"/>
              <a:gd name="connsiteY3" fmla="*/ 2091 h 6881053"/>
              <a:gd name="connsiteX4" fmla="*/ 8069757 w 8078007"/>
              <a:gd name="connsiteY4" fmla="*/ 331121 h 6881053"/>
              <a:gd name="connsiteX5" fmla="*/ 5636474 w 8078007"/>
              <a:gd name="connsiteY5" fmla="*/ 326516 h 6881053"/>
              <a:gd name="connsiteX6" fmla="*/ 5634740 w 8078007"/>
              <a:gd name="connsiteY6" fmla="*/ 6558834 h 6881053"/>
              <a:gd name="connsiteX7" fmla="*/ 8078007 w 8078007"/>
              <a:gd name="connsiteY7" fmla="*/ 6560540 h 6881053"/>
              <a:gd name="connsiteX8" fmla="*/ 8076696 w 8078007"/>
              <a:gd name="connsiteY8" fmla="*/ 6880424 h 6881053"/>
              <a:gd name="connsiteX9" fmla="*/ 0 w 8078007"/>
              <a:gd name="connsiteY9" fmla="*/ 6872929 h 6881053"/>
              <a:gd name="connsiteX10" fmla="*/ 10417 w 8078007"/>
              <a:gd name="connsiteY10" fmla="*/ 6565418 h 6881053"/>
              <a:gd name="connsiteX11" fmla="*/ 110662 w 8078007"/>
              <a:gd name="connsiteY11" fmla="*/ 6564036 h 6881053"/>
              <a:gd name="connsiteX12" fmla="*/ 99904 w 8078007"/>
              <a:gd name="connsiteY12" fmla="*/ 4132293 h 6881053"/>
              <a:gd name="connsiteX0" fmla="*/ 99904 w 8078007"/>
              <a:gd name="connsiteY0" fmla="*/ 4132293 h 6881053"/>
              <a:gd name="connsiteX1" fmla="*/ 3244 w 8078007"/>
              <a:gd name="connsiteY1" fmla="*/ 4129619 h 6881053"/>
              <a:gd name="connsiteX2" fmla="*/ 9201 w 8078007"/>
              <a:gd name="connsiteY2" fmla="*/ 0 h 6881053"/>
              <a:gd name="connsiteX3" fmla="*/ 8067790 w 8078007"/>
              <a:gd name="connsiteY3" fmla="*/ 2091 h 6881053"/>
              <a:gd name="connsiteX4" fmla="*/ 8069757 w 8078007"/>
              <a:gd name="connsiteY4" fmla="*/ 331121 h 6881053"/>
              <a:gd name="connsiteX5" fmla="*/ 5636474 w 8078007"/>
              <a:gd name="connsiteY5" fmla="*/ 326516 h 6881053"/>
              <a:gd name="connsiteX6" fmla="*/ 5634740 w 8078007"/>
              <a:gd name="connsiteY6" fmla="*/ 6558834 h 6881053"/>
              <a:gd name="connsiteX7" fmla="*/ 8078007 w 8078007"/>
              <a:gd name="connsiteY7" fmla="*/ 6560540 h 6881053"/>
              <a:gd name="connsiteX8" fmla="*/ 8076696 w 8078007"/>
              <a:gd name="connsiteY8" fmla="*/ 6880424 h 6881053"/>
              <a:gd name="connsiteX9" fmla="*/ 0 w 8078007"/>
              <a:gd name="connsiteY9" fmla="*/ 6872929 h 6881053"/>
              <a:gd name="connsiteX10" fmla="*/ 10417 w 8078007"/>
              <a:gd name="connsiteY10" fmla="*/ 6565418 h 6881053"/>
              <a:gd name="connsiteX11" fmla="*/ 110662 w 8078007"/>
              <a:gd name="connsiteY11" fmla="*/ 6564036 h 6881053"/>
              <a:gd name="connsiteX12" fmla="*/ 99904 w 8078007"/>
              <a:gd name="connsiteY12" fmla="*/ 4132293 h 6881053"/>
              <a:gd name="connsiteX0" fmla="*/ 99904 w 8078007"/>
              <a:gd name="connsiteY0" fmla="*/ 4132293 h 6881053"/>
              <a:gd name="connsiteX1" fmla="*/ 3244 w 8078007"/>
              <a:gd name="connsiteY1" fmla="*/ 4129619 h 6881053"/>
              <a:gd name="connsiteX2" fmla="*/ 9201 w 8078007"/>
              <a:gd name="connsiteY2" fmla="*/ 0 h 6881053"/>
              <a:gd name="connsiteX3" fmla="*/ 8067790 w 8078007"/>
              <a:gd name="connsiteY3" fmla="*/ 2091 h 6881053"/>
              <a:gd name="connsiteX4" fmla="*/ 8069757 w 8078007"/>
              <a:gd name="connsiteY4" fmla="*/ 331121 h 6881053"/>
              <a:gd name="connsiteX5" fmla="*/ 5636474 w 8078007"/>
              <a:gd name="connsiteY5" fmla="*/ 330102 h 6881053"/>
              <a:gd name="connsiteX6" fmla="*/ 5634740 w 8078007"/>
              <a:gd name="connsiteY6" fmla="*/ 6558834 h 6881053"/>
              <a:gd name="connsiteX7" fmla="*/ 8078007 w 8078007"/>
              <a:gd name="connsiteY7" fmla="*/ 6560540 h 6881053"/>
              <a:gd name="connsiteX8" fmla="*/ 8076696 w 8078007"/>
              <a:gd name="connsiteY8" fmla="*/ 6880424 h 6881053"/>
              <a:gd name="connsiteX9" fmla="*/ 0 w 8078007"/>
              <a:gd name="connsiteY9" fmla="*/ 6872929 h 6881053"/>
              <a:gd name="connsiteX10" fmla="*/ 10417 w 8078007"/>
              <a:gd name="connsiteY10" fmla="*/ 6565418 h 6881053"/>
              <a:gd name="connsiteX11" fmla="*/ 110662 w 8078007"/>
              <a:gd name="connsiteY11" fmla="*/ 6564036 h 6881053"/>
              <a:gd name="connsiteX12" fmla="*/ 99904 w 8078007"/>
              <a:gd name="connsiteY12" fmla="*/ 4132293 h 6881053"/>
              <a:gd name="connsiteX0" fmla="*/ 99904 w 8078007"/>
              <a:gd name="connsiteY0" fmla="*/ 4132293 h 6881053"/>
              <a:gd name="connsiteX1" fmla="*/ 3244 w 8078007"/>
              <a:gd name="connsiteY1" fmla="*/ 4129619 h 6881053"/>
              <a:gd name="connsiteX2" fmla="*/ 9201 w 8078007"/>
              <a:gd name="connsiteY2" fmla="*/ 0 h 6881053"/>
              <a:gd name="connsiteX3" fmla="*/ 8067790 w 8078007"/>
              <a:gd name="connsiteY3" fmla="*/ 2091 h 6881053"/>
              <a:gd name="connsiteX4" fmla="*/ 8076929 w 8078007"/>
              <a:gd name="connsiteY4" fmla="*/ 331121 h 6881053"/>
              <a:gd name="connsiteX5" fmla="*/ 5636474 w 8078007"/>
              <a:gd name="connsiteY5" fmla="*/ 330102 h 6881053"/>
              <a:gd name="connsiteX6" fmla="*/ 5634740 w 8078007"/>
              <a:gd name="connsiteY6" fmla="*/ 6558834 h 6881053"/>
              <a:gd name="connsiteX7" fmla="*/ 8078007 w 8078007"/>
              <a:gd name="connsiteY7" fmla="*/ 6560540 h 6881053"/>
              <a:gd name="connsiteX8" fmla="*/ 8076696 w 8078007"/>
              <a:gd name="connsiteY8" fmla="*/ 6880424 h 6881053"/>
              <a:gd name="connsiteX9" fmla="*/ 0 w 8078007"/>
              <a:gd name="connsiteY9" fmla="*/ 6872929 h 6881053"/>
              <a:gd name="connsiteX10" fmla="*/ 10417 w 8078007"/>
              <a:gd name="connsiteY10" fmla="*/ 6565418 h 6881053"/>
              <a:gd name="connsiteX11" fmla="*/ 110662 w 8078007"/>
              <a:gd name="connsiteY11" fmla="*/ 6564036 h 6881053"/>
              <a:gd name="connsiteX12" fmla="*/ 99904 w 8078007"/>
              <a:gd name="connsiteY12" fmla="*/ 4132293 h 6881053"/>
              <a:gd name="connsiteX0" fmla="*/ 99904 w 8078007"/>
              <a:gd name="connsiteY0" fmla="*/ 4133788 h 6882548"/>
              <a:gd name="connsiteX1" fmla="*/ 3244 w 8078007"/>
              <a:gd name="connsiteY1" fmla="*/ 4131114 h 6882548"/>
              <a:gd name="connsiteX2" fmla="*/ 9201 w 8078007"/>
              <a:gd name="connsiteY2" fmla="*/ 1495 h 6882548"/>
              <a:gd name="connsiteX3" fmla="*/ 8074961 w 8078007"/>
              <a:gd name="connsiteY3" fmla="*/ 0 h 6882548"/>
              <a:gd name="connsiteX4" fmla="*/ 8076929 w 8078007"/>
              <a:gd name="connsiteY4" fmla="*/ 332616 h 6882548"/>
              <a:gd name="connsiteX5" fmla="*/ 5636474 w 8078007"/>
              <a:gd name="connsiteY5" fmla="*/ 331597 h 6882548"/>
              <a:gd name="connsiteX6" fmla="*/ 5634740 w 8078007"/>
              <a:gd name="connsiteY6" fmla="*/ 6560329 h 6882548"/>
              <a:gd name="connsiteX7" fmla="*/ 8078007 w 8078007"/>
              <a:gd name="connsiteY7" fmla="*/ 6562035 h 6882548"/>
              <a:gd name="connsiteX8" fmla="*/ 8076696 w 8078007"/>
              <a:gd name="connsiteY8" fmla="*/ 6881919 h 6882548"/>
              <a:gd name="connsiteX9" fmla="*/ 0 w 8078007"/>
              <a:gd name="connsiteY9" fmla="*/ 6874424 h 6882548"/>
              <a:gd name="connsiteX10" fmla="*/ 10417 w 8078007"/>
              <a:gd name="connsiteY10" fmla="*/ 6566913 h 6882548"/>
              <a:gd name="connsiteX11" fmla="*/ 110662 w 8078007"/>
              <a:gd name="connsiteY11" fmla="*/ 6565531 h 6882548"/>
              <a:gd name="connsiteX12" fmla="*/ 99904 w 8078007"/>
              <a:gd name="connsiteY12" fmla="*/ 4133788 h 6882548"/>
              <a:gd name="connsiteX0" fmla="*/ 99904 w 8078007"/>
              <a:gd name="connsiteY0" fmla="*/ 4133788 h 6882548"/>
              <a:gd name="connsiteX1" fmla="*/ 3244 w 8078007"/>
              <a:gd name="connsiteY1" fmla="*/ 4131114 h 6882548"/>
              <a:gd name="connsiteX2" fmla="*/ 9201 w 8078007"/>
              <a:gd name="connsiteY2" fmla="*/ 1495 h 6882548"/>
              <a:gd name="connsiteX3" fmla="*/ 8074961 w 8078007"/>
              <a:gd name="connsiteY3" fmla="*/ 0 h 6882548"/>
              <a:gd name="connsiteX4" fmla="*/ 8076929 w 8078007"/>
              <a:gd name="connsiteY4" fmla="*/ 332616 h 6882548"/>
              <a:gd name="connsiteX5" fmla="*/ 5636474 w 8078007"/>
              <a:gd name="connsiteY5" fmla="*/ 331597 h 6882548"/>
              <a:gd name="connsiteX6" fmla="*/ 5634740 w 8078007"/>
              <a:gd name="connsiteY6" fmla="*/ 6560329 h 6882548"/>
              <a:gd name="connsiteX7" fmla="*/ 8078007 w 8078007"/>
              <a:gd name="connsiteY7" fmla="*/ 6562035 h 6882548"/>
              <a:gd name="connsiteX8" fmla="*/ 8076696 w 8078007"/>
              <a:gd name="connsiteY8" fmla="*/ 6881919 h 6882548"/>
              <a:gd name="connsiteX9" fmla="*/ 0 w 8078007"/>
              <a:gd name="connsiteY9" fmla="*/ 6874424 h 6882548"/>
              <a:gd name="connsiteX10" fmla="*/ 10417 w 8078007"/>
              <a:gd name="connsiteY10" fmla="*/ 6566913 h 6882548"/>
              <a:gd name="connsiteX11" fmla="*/ 103491 w 8078007"/>
              <a:gd name="connsiteY11" fmla="*/ 6561945 h 6882548"/>
              <a:gd name="connsiteX12" fmla="*/ 99904 w 8078007"/>
              <a:gd name="connsiteY12" fmla="*/ 4133788 h 6882548"/>
              <a:gd name="connsiteX0" fmla="*/ 99904 w 8087532"/>
              <a:gd name="connsiteY0" fmla="*/ 4133788 h 6882509"/>
              <a:gd name="connsiteX1" fmla="*/ 3244 w 8087532"/>
              <a:gd name="connsiteY1" fmla="*/ 4131114 h 6882509"/>
              <a:gd name="connsiteX2" fmla="*/ 9201 w 8087532"/>
              <a:gd name="connsiteY2" fmla="*/ 1495 h 6882509"/>
              <a:gd name="connsiteX3" fmla="*/ 8074961 w 8087532"/>
              <a:gd name="connsiteY3" fmla="*/ 0 h 6882509"/>
              <a:gd name="connsiteX4" fmla="*/ 8076929 w 8087532"/>
              <a:gd name="connsiteY4" fmla="*/ 332616 h 6882509"/>
              <a:gd name="connsiteX5" fmla="*/ 5636474 w 8087532"/>
              <a:gd name="connsiteY5" fmla="*/ 331597 h 6882509"/>
              <a:gd name="connsiteX6" fmla="*/ 5634740 w 8087532"/>
              <a:gd name="connsiteY6" fmla="*/ 6560329 h 6882509"/>
              <a:gd name="connsiteX7" fmla="*/ 8087532 w 8087532"/>
              <a:gd name="connsiteY7" fmla="*/ 6546160 h 6882509"/>
              <a:gd name="connsiteX8" fmla="*/ 8076696 w 8087532"/>
              <a:gd name="connsiteY8" fmla="*/ 6881919 h 6882509"/>
              <a:gd name="connsiteX9" fmla="*/ 0 w 8087532"/>
              <a:gd name="connsiteY9" fmla="*/ 6874424 h 6882509"/>
              <a:gd name="connsiteX10" fmla="*/ 10417 w 8087532"/>
              <a:gd name="connsiteY10" fmla="*/ 6566913 h 6882509"/>
              <a:gd name="connsiteX11" fmla="*/ 103491 w 8087532"/>
              <a:gd name="connsiteY11" fmla="*/ 6561945 h 6882509"/>
              <a:gd name="connsiteX12" fmla="*/ 99904 w 8087532"/>
              <a:gd name="connsiteY12" fmla="*/ 4133788 h 6882509"/>
              <a:gd name="connsiteX0" fmla="*/ 99904 w 8095761"/>
              <a:gd name="connsiteY0" fmla="*/ 4133788 h 6879341"/>
              <a:gd name="connsiteX1" fmla="*/ 3244 w 8095761"/>
              <a:gd name="connsiteY1" fmla="*/ 4131114 h 6879341"/>
              <a:gd name="connsiteX2" fmla="*/ 9201 w 8095761"/>
              <a:gd name="connsiteY2" fmla="*/ 1495 h 6879341"/>
              <a:gd name="connsiteX3" fmla="*/ 8074961 w 8095761"/>
              <a:gd name="connsiteY3" fmla="*/ 0 h 6879341"/>
              <a:gd name="connsiteX4" fmla="*/ 8076929 w 8095761"/>
              <a:gd name="connsiteY4" fmla="*/ 332616 h 6879341"/>
              <a:gd name="connsiteX5" fmla="*/ 5636474 w 8095761"/>
              <a:gd name="connsiteY5" fmla="*/ 331597 h 6879341"/>
              <a:gd name="connsiteX6" fmla="*/ 5634740 w 8095761"/>
              <a:gd name="connsiteY6" fmla="*/ 6560329 h 6879341"/>
              <a:gd name="connsiteX7" fmla="*/ 8087532 w 8095761"/>
              <a:gd name="connsiteY7" fmla="*/ 6546160 h 6879341"/>
              <a:gd name="connsiteX8" fmla="*/ 8095746 w 8095761"/>
              <a:gd name="connsiteY8" fmla="*/ 6878744 h 6879341"/>
              <a:gd name="connsiteX9" fmla="*/ 0 w 8095761"/>
              <a:gd name="connsiteY9" fmla="*/ 6874424 h 6879341"/>
              <a:gd name="connsiteX10" fmla="*/ 10417 w 8095761"/>
              <a:gd name="connsiteY10" fmla="*/ 6566913 h 6879341"/>
              <a:gd name="connsiteX11" fmla="*/ 103491 w 8095761"/>
              <a:gd name="connsiteY11" fmla="*/ 6561945 h 6879341"/>
              <a:gd name="connsiteX12" fmla="*/ 99904 w 8095761"/>
              <a:gd name="connsiteY12" fmla="*/ 4133788 h 6879341"/>
              <a:gd name="connsiteX0" fmla="*/ 99904 w 8095761"/>
              <a:gd name="connsiteY0" fmla="*/ 4133788 h 6879341"/>
              <a:gd name="connsiteX1" fmla="*/ 3244 w 8095761"/>
              <a:gd name="connsiteY1" fmla="*/ 4131114 h 6879341"/>
              <a:gd name="connsiteX2" fmla="*/ 9201 w 8095761"/>
              <a:gd name="connsiteY2" fmla="*/ 1495 h 6879341"/>
              <a:gd name="connsiteX3" fmla="*/ 8074961 w 8095761"/>
              <a:gd name="connsiteY3" fmla="*/ 0 h 6879341"/>
              <a:gd name="connsiteX4" fmla="*/ 8076929 w 8095761"/>
              <a:gd name="connsiteY4" fmla="*/ 332616 h 6879341"/>
              <a:gd name="connsiteX5" fmla="*/ 5636474 w 8095761"/>
              <a:gd name="connsiteY5" fmla="*/ 331597 h 6879341"/>
              <a:gd name="connsiteX6" fmla="*/ 5637915 w 8095761"/>
              <a:gd name="connsiteY6" fmla="*/ 6550804 h 6879341"/>
              <a:gd name="connsiteX7" fmla="*/ 8087532 w 8095761"/>
              <a:gd name="connsiteY7" fmla="*/ 6546160 h 6879341"/>
              <a:gd name="connsiteX8" fmla="*/ 8095746 w 8095761"/>
              <a:gd name="connsiteY8" fmla="*/ 6878744 h 6879341"/>
              <a:gd name="connsiteX9" fmla="*/ 0 w 8095761"/>
              <a:gd name="connsiteY9" fmla="*/ 6874424 h 6879341"/>
              <a:gd name="connsiteX10" fmla="*/ 10417 w 8095761"/>
              <a:gd name="connsiteY10" fmla="*/ 6566913 h 6879341"/>
              <a:gd name="connsiteX11" fmla="*/ 103491 w 8095761"/>
              <a:gd name="connsiteY11" fmla="*/ 6561945 h 6879341"/>
              <a:gd name="connsiteX12" fmla="*/ 99904 w 8095761"/>
              <a:gd name="connsiteY12" fmla="*/ 4133788 h 6879341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74961 w 8095793"/>
              <a:gd name="connsiteY3" fmla="*/ 0 h 6879334"/>
              <a:gd name="connsiteX4" fmla="*/ 8076929 w 8095793"/>
              <a:gd name="connsiteY4" fmla="*/ 332616 h 6879334"/>
              <a:gd name="connsiteX5" fmla="*/ 5636474 w 8095793"/>
              <a:gd name="connsiteY5" fmla="*/ 331597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10417 w 8095793"/>
              <a:gd name="connsiteY10" fmla="*/ 6566913 h 6879334"/>
              <a:gd name="connsiteX11" fmla="*/ 103491 w 8095793"/>
              <a:gd name="connsiteY11" fmla="*/ 656194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74961 w 8095793"/>
              <a:gd name="connsiteY3" fmla="*/ 0 h 6879334"/>
              <a:gd name="connsiteX4" fmla="*/ 8076929 w 8095793"/>
              <a:gd name="connsiteY4" fmla="*/ 332616 h 6879334"/>
              <a:gd name="connsiteX5" fmla="*/ 5636474 w 8095793"/>
              <a:gd name="connsiteY5" fmla="*/ 331597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10417 w 8095793"/>
              <a:gd name="connsiteY10" fmla="*/ 6566913 h 6879334"/>
              <a:gd name="connsiteX11" fmla="*/ 103491 w 8095793"/>
              <a:gd name="connsiteY11" fmla="*/ 6561945 h 6879334"/>
              <a:gd name="connsiteX12" fmla="*/ 99904 w 8095793"/>
              <a:gd name="connsiteY12" fmla="*/ 4133788 h 6879334"/>
              <a:gd name="connsiteX0" fmla="*/ 99904 w 8095979"/>
              <a:gd name="connsiteY0" fmla="*/ 4133788 h 6879334"/>
              <a:gd name="connsiteX1" fmla="*/ 3244 w 8095979"/>
              <a:gd name="connsiteY1" fmla="*/ 4131114 h 6879334"/>
              <a:gd name="connsiteX2" fmla="*/ 9201 w 8095979"/>
              <a:gd name="connsiteY2" fmla="*/ 1495 h 6879334"/>
              <a:gd name="connsiteX3" fmla="*/ 8074961 w 8095979"/>
              <a:gd name="connsiteY3" fmla="*/ 0 h 6879334"/>
              <a:gd name="connsiteX4" fmla="*/ 8095979 w 8095979"/>
              <a:gd name="connsiteY4" fmla="*/ 335791 h 6879334"/>
              <a:gd name="connsiteX5" fmla="*/ 5636474 w 8095979"/>
              <a:gd name="connsiteY5" fmla="*/ 331597 h 6879334"/>
              <a:gd name="connsiteX6" fmla="*/ 5637915 w 8095979"/>
              <a:gd name="connsiteY6" fmla="*/ 6550804 h 6879334"/>
              <a:gd name="connsiteX7" fmla="*/ 8093882 w 8095979"/>
              <a:gd name="connsiteY7" fmla="*/ 6542985 h 6879334"/>
              <a:gd name="connsiteX8" fmla="*/ 8095746 w 8095979"/>
              <a:gd name="connsiteY8" fmla="*/ 6878744 h 6879334"/>
              <a:gd name="connsiteX9" fmla="*/ 0 w 8095979"/>
              <a:gd name="connsiteY9" fmla="*/ 6874424 h 6879334"/>
              <a:gd name="connsiteX10" fmla="*/ 10417 w 8095979"/>
              <a:gd name="connsiteY10" fmla="*/ 6566913 h 6879334"/>
              <a:gd name="connsiteX11" fmla="*/ 103491 w 8095979"/>
              <a:gd name="connsiteY11" fmla="*/ 6561945 h 6879334"/>
              <a:gd name="connsiteX12" fmla="*/ 99904 w 8095979"/>
              <a:gd name="connsiteY12" fmla="*/ 4133788 h 6879334"/>
              <a:gd name="connsiteX0" fmla="*/ 99904 w 8095979"/>
              <a:gd name="connsiteY0" fmla="*/ 4133788 h 6879334"/>
              <a:gd name="connsiteX1" fmla="*/ 3244 w 8095979"/>
              <a:gd name="connsiteY1" fmla="*/ 4131114 h 6879334"/>
              <a:gd name="connsiteX2" fmla="*/ 9201 w 8095979"/>
              <a:gd name="connsiteY2" fmla="*/ 1495 h 6879334"/>
              <a:gd name="connsiteX3" fmla="*/ 8094011 w 8095979"/>
              <a:gd name="connsiteY3" fmla="*/ 0 h 6879334"/>
              <a:gd name="connsiteX4" fmla="*/ 8095979 w 8095979"/>
              <a:gd name="connsiteY4" fmla="*/ 335791 h 6879334"/>
              <a:gd name="connsiteX5" fmla="*/ 5636474 w 8095979"/>
              <a:gd name="connsiteY5" fmla="*/ 331597 h 6879334"/>
              <a:gd name="connsiteX6" fmla="*/ 5637915 w 8095979"/>
              <a:gd name="connsiteY6" fmla="*/ 6550804 h 6879334"/>
              <a:gd name="connsiteX7" fmla="*/ 8093882 w 8095979"/>
              <a:gd name="connsiteY7" fmla="*/ 6542985 h 6879334"/>
              <a:gd name="connsiteX8" fmla="*/ 8095746 w 8095979"/>
              <a:gd name="connsiteY8" fmla="*/ 6878744 h 6879334"/>
              <a:gd name="connsiteX9" fmla="*/ 0 w 8095979"/>
              <a:gd name="connsiteY9" fmla="*/ 6874424 h 6879334"/>
              <a:gd name="connsiteX10" fmla="*/ 10417 w 8095979"/>
              <a:gd name="connsiteY10" fmla="*/ 6566913 h 6879334"/>
              <a:gd name="connsiteX11" fmla="*/ 103491 w 8095979"/>
              <a:gd name="connsiteY11" fmla="*/ 6561945 h 6879334"/>
              <a:gd name="connsiteX12" fmla="*/ 99904 w 8095979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38966 h 6879334"/>
              <a:gd name="connsiteX5" fmla="*/ 5636474 w 8095793"/>
              <a:gd name="connsiteY5" fmla="*/ 331597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10417 w 8095793"/>
              <a:gd name="connsiteY10" fmla="*/ 6566913 h 6879334"/>
              <a:gd name="connsiteX11" fmla="*/ 103491 w 8095793"/>
              <a:gd name="connsiteY11" fmla="*/ 656194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38966 h 6879334"/>
              <a:gd name="connsiteX5" fmla="*/ 5636474 w 8095793"/>
              <a:gd name="connsiteY5" fmla="*/ 337947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10417 w 8095793"/>
              <a:gd name="connsiteY10" fmla="*/ 6566913 h 6879334"/>
              <a:gd name="connsiteX11" fmla="*/ 103491 w 8095793"/>
              <a:gd name="connsiteY11" fmla="*/ 656194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45316 h 6879334"/>
              <a:gd name="connsiteX5" fmla="*/ 5636474 w 8095793"/>
              <a:gd name="connsiteY5" fmla="*/ 337947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10417 w 8095793"/>
              <a:gd name="connsiteY10" fmla="*/ 6566913 h 6879334"/>
              <a:gd name="connsiteX11" fmla="*/ 103491 w 8095793"/>
              <a:gd name="connsiteY11" fmla="*/ 656194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45316 h 6879334"/>
              <a:gd name="connsiteX5" fmla="*/ 5636474 w 8095793"/>
              <a:gd name="connsiteY5" fmla="*/ 337947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10417 w 8095793"/>
              <a:gd name="connsiteY10" fmla="*/ 6566913 h 6879334"/>
              <a:gd name="connsiteX11" fmla="*/ 103491 w 8095793"/>
              <a:gd name="connsiteY11" fmla="*/ 656194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45316 h 6879334"/>
              <a:gd name="connsiteX5" fmla="*/ 5636474 w 8095793"/>
              <a:gd name="connsiteY5" fmla="*/ 337947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10417 w 8095793"/>
              <a:gd name="connsiteY10" fmla="*/ 6566913 h 6879334"/>
              <a:gd name="connsiteX11" fmla="*/ 103491 w 8095793"/>
              <a:gd name="connsiteY11" fmla="*/ 656194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45316 h 6879334"/>
              <a:gd name="connsiteX5" fmla="*/ 5636474 w 8095793"/>
              <a:gd name="connsiteY5" fmla="*/ 337947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10417 w 8095793"/>
              <a:gd name="connsiteY10" fmla="*/ 6566913 h 6879334"/>
              <a:gd name="connsiteX11" fmla="*/ 103491 w 8095793"/>
              <a:gd name="connsiteY11" fmla="*/ 654289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45316 h 6879334"/>
              <a:gd name="connsiteX5" fmla="*/ 5636474 w 8095793"/>
              <a:gd name="connsiteY5" fmla="*/ 337947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7242 w 8095793"/>
              <a:gd name="connsiteY10" fmla="*/ 6544688 h 6879334"/>
              <a:gd name="connsiteX11" fmla="*/ 103491 w 8095793"/>
              <a:gd name="connsiteY11" fmla="*/ 654289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45316 h 6879334"/>
              <a:gd name="connsiteX5" fmla="*/ 5636474 w 8095793"/>
              <a:gd name="connsiteY5" fmla="*/ 337947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7242 w 8095793"/>
              <a:gd name="connsiteY10" fmla="*/ 6538338 h 6879334"/>
              <a:gd name="connsiteX11" fmla="*/ 103491 w 8095793"/>
              <a:gd name="connsiteY11" fmla="*/ 654289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45316 h 6879334"/>
              <a:gd name="connsiteX5" fmla="*/ 5636474 w 8095793"/>
              <a:gd name="connsiteY5" fmla="*/ 341122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7242 w 8095793"/>
              <a:gd name="connsiteY10" fmla="*/ 6538338 h 6879334"/>
              <a:gd name="connsiteX11" fmla="*/ 103491 w 8095793"/>
              <a:gd name="connsiteY11" fmla="*/ 654289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45316 h 6879334"/>
              <a:gd name="connsiteX5" fmla="*/ 5636474 w 8095793"/>
              <a:gd name="connsiteY5" fmla="*/ 341122 h 6879334"/>
              <a:gd name="connsiteX6" fmla="*/ 5637915 w 8095793"/>
              <a:gd name="connsiteY6" fmla="*/ 655080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7242 w 8095793"/>
              <a:gd name="connsiteY10" fmla="*/ 6538338 h 6879334"/>
              <a:gd name="connsiteX11" fmla="*/ 103491 w 8095793"/>
              <a:gd name="connsiteY11" fmla="*/ 654289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45316 h 6879334"/>
              <a:gd name="connsiteX5" fmla="*/ 5636474 w 8095793"/>
              <a:gd name="connsiteY5" fmla="*/ 341122 h 6879334"/>
              <a:gd name="connsiteX6" fmla="*/ 5637915 w 8095793"/>
              <a:gd name="connsiteY6" fmla="*/ 654445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7242 w 8095793"/>
              <a:gd name="connsiteY10" fmla="*/ 6538338 h 6879334"/>
              <a:gd name="connsiteX11" fmla="*/ 103491 w 8095793"/>
              <a:gd name="connsiteY11" fmla="*/ 654289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38966 h 6879334"/>
              <a:gd name="connsiteX5" fmla="*/ 5636474 w 8095793"/>
              <a:gd name="connsiteY5" fmla="*/ 341122 h 6879334"/>
              <a:gd name="connsiteX6" fmla="*/ 5637915 w 8095793"/>
              <a:gd name="connsiteY6" fmla="*/ 654445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7242 w 8095793"/>
              <a:gd name="connsiteY10" fmla="*/ 6538338 h 6879334"/>
              <a:gd name="connsiteX11" fmla="*/ 103491 w 8095793"/>
              <a:gd name="connsiteY11" fmla="*/ 6542895 h 6879334"/>
              <a:gd name="connsiteX12" fmla="*/ 99904 w 8095793"/>
              <a:gd name="connsiteY12" fmla="*/ 4133788 h 6879334"/>
              <a:gd name="connsiteX0" fmla="*/ 99904 w 8095793"/>
              <a:gd name="connsiteY0" fmla="*/ 4133788 h 6879334"/>
              <a:gd name="connsiteX1" fmla="*/ 3244 w 8095793"/>
              <a:gd name="connsiteY1" fmla="*/ 4131114 h 6879334"/>
              <a:gd name="connsiteX2" fmla="*/ 9201 w 8095793"/>
              <a:gd name="connsiteY2" fmla="*/ 1495 h 6879334"/>
              <a:gd name="connsiteX3" fmla="*/ 8094011 w 8095793"/>
              <a:gd name="connsiteY3" fmla="*/ 0 h 6879334"/>
              <a:gd name="connsiteX4" fmla="*/ 8092804 w 8095793"/>
              <a:gd name="connsiteY4" fmla="*/ 335791 h 6879334"/>
              <a:gd name="connsiteX5" fmla="*/ 5636474 w 8095793"/>
              <a:gd name="connsiteY5" fmla="*/ 341122 h 6879334"/>
              <a:gd name="connsiteX6" fmla="*/ 5637915 w 8095793"/>
              <a:gd name="connsiteY6" fmla="*/ 6544454 h 6879334"/>
              <a:gd name="connsiteX7" fmla="*/ 8093882 w 8095793"/>
              <a:gd name="connsiteY7" fmla="*/ 6542985 h 6879334"/>
              <a:gd name="connsiteX8" fmla="*/ 8095746 w 8095793"/>
              <a:gd name="connsiteY8" fmla="*/ 6878744 h 6879334"/>
              <a:gd name="connsiteX9" fmla="*/ 0 w 8095793"/>
              <a:gd name="connsiteY9" fmla="*/ 6874424 h 6879334"/>
              <a:gd name="connsiteX10" fmla="*/ 7242 w 8095793"/>
              <a:gd name="connsiteY10" fmla="*/ 6538338 h 6879334"/>
              <a:gd name="connsiteX11" fmla="*/ 103491 w 8095793"/>
              <a:gd name="connsiteY11" fmla="*/ 6542895 h 6879334"/>
              <a:gd name="connsiteX12" fmla="*/ 99904 w 8095793"/>
              <a:gd name="connsiteY12" fmla="*/ 4133788 h 6879334"/>
              <a:gd name="connsiteX0" fmla="*/ 99904 w 8095769"/>
              <a:gd name="connsiteY0" fmla="*/ 4133788 h 6879341"/>
              <a:gd name="connsiteX1" fmla="*/ 3244 w 8095769"/>
              <a:gd name="connsiteY1" fmla="*/ 4131114 h 6879341"/>
              <a:gd name="connsiteX2" fmla="*/ 9201 w 8095769"/>
              <a:gd name="connsiteY2" fmla="*/ 1495 h 6879341"/>
              <a:gd name="connsiteX3" fmla="*/ 8094011 w 8095769"/>
              <a:gd name="connsiteY3" fmla="*/ 0 h 6879341"/>
              <a:gd name="connsiteX4" fmla="*/ 8092804 w 8095769"/>
              <a:gd name="connsiteY4" fmla="*/ 335791 h 6879341"/>
              <a:gd name="connsiteX5" fmla="*/ 5636474 w 8095769"/>
              <a:gd name="connsiteY5" fmla="*/ 341122 h 6879341"/>
              <a:gd name="connsiteX6" fmla="*/ 5637915 w 8095769"/>
              <a:gd name="connsiteY6" fmla="*/ 6544454 h 6879341"/>
              <a:gd name="connsiteX7" fmla="*/ 8090707 w 8095769"/>
              <a:gd name="connsiteY7" fmla="*/ 6546160 h 6879341"/>
              <a:gd name="connsiteX8" fmla="*/ 8095746 w 8095769"/>
              <a:gd name="connsiteY8" fmla="*/ 6878744 h 6879341"/>
              <a:gd name="connsiteX9" fmla="*/ 0 w 8095769"/>
              <a:gd name="connsiteY9" fmla="*/ 6874424 h 6879341"/>
              <a:gd name="connsiteX10" fmla="*/ 7242 w 8095769"/>
              <a:gd name="connsiteY10" fmla="*/ 6538338 h 6879341"/>
              <a:gd name="connsiteX11" fmla="*/ 103491 w 8095769"/>
              <a:gd name="connsiteY11" fmla="*/ 6542895 h 6879341"/>
              <a:gd name="connsiteX12" fmla="*/ 99904 w 8095769"/>
              <a:gd name="connsiteY12" fmla="*/ 4133788 h 6879341"/>
              <a:gd name="connsiteX0" fmla="*/ 99904 w 8095769"/>
              <a:gd name="connsiteY0" fmla="*/ 4133788 h 6879341"/>
              <a:gd name="connsiteX1" fmla="*/ 3244 w 8095769"/>
              <a:gd name="connsiteY1" fmla="*/ 4131114 h 6879341"/>
              <a:gd name="connsiteX2" fmla="*/ 9201 w 8095769"/>
              <a:gd name="connsiteY2" fmla="*/ 1495 h 6879341"/>
              <a:gd name="connsiteX3" fmla="*/ 8094011 w 8095769"/>
              <a:gd name="connsiteY3" fmla="*/ 0 h 6879341"/>
              <a:gd name="connsiteX4" fmla="*/ 8092804 w 8095769"/>
              <a:gd name="connsiteY4" fmla="*/ 335791 h 6879341"/>
              <a:gd name="connsiteX5" fmla="*/ 5636474 w 8095769"/>
              <a:gd name="connsiteY5" fmla="*/ 341122 h 6879341"/>
              <a:gd name="connsiteX6" fmla="*/ 5637915 w 8095769"/>
              <a:gd name="connsiteY6" fmla="*/ 6544454 h 6879341"/>
              <a:gd name="connsiteX7" fmla="*/ 8090707 w 8095769"/>
              <a:gd name="connsiteY7" fmla="*/ 6546160 h 6879341"/>
              <a:gd name="connsiteX8" fmla="*/ 8095746 w 8095769"/>
              <a:gd name="connsiteY8" fmla="*/ 6878744 h 6879341"/>
              <a:gd name="connsiteX9" fmla="*/ 0 w 8095769"/>
              <a:gd name="connsiteY9" fmla="*/ 6874424 h 6879341"/>
              <a:gd name="connsiteX10" fmla="*/ 7242 w 8095769"/>
              <a:gd name="connsiteY10" fmla="*/ 6538338 h 6879341"/>
              <a:gd name="connsiteX11" fmla="*/ 103491 w 8095769"/>
              <a:gd name="connsiteY11" fmla="*/ 6542895 h 6879341"/>
              <a:gd name="connsiteX12" fmla="*/ 99904 w 8095769"/>
              <a:gd name="connsiteY12" fmla="*/ 4133788 h 6879341"/>
              <a:gd name="connsiteX0" fmla="*/ 99904 w 8099154"/>
              <a:gd name="connsiteY0" fmla="*/ 4133788 h 6879341"/>
              <a:gd name="connsiteX1" fmla="*/ 3244 w 8099154"/>
              <a:gd name="connsiteY1" fmla="*/ 4131114 h 6879341"/>
              <a:gd name="connsiteX2" fmla="*/ 9201 w 8099154"/>
              <a:gd name="connsiteY2" fmla="*/ 1495 h 6879341"/>
              <a:gd name="connsiteX3" fmla="*/ 8094011 w 8099154"/>
              <a:gd name="connsiteY3" fmla="*/ 0 h 6879341"/>
              <a:gd name="connsiteX4" fmla="*/ 8099154 w 8099154"/>
              <a:gd name="connsiteY4" fmla="*/ 332616 h 6879341"/>
              <a:gd name="connsiteX5" fmla="*/ 5636474 w 8099154"/>
              <a:gd name="connsiteY5" fmla="*/ 341122 h 6879341"/>
              <a:gd name="connsiteX6" fmla="*/ 5637915 w 8099154"/>
              <a:gd name="connsiteY6" fmla="*/ 6544454 h 6879341"/>
              <a:gd name="connsiteX7" fmla="*/ 8090707 w 8099154"/>
              <a:gd name="connsiteY7" fmla="*/ 6546160 h 6879341"/>
              <a:gd name="connsiteX8" fmla="*/ 8095746 w 8099154"/>
              <a:gd name="connsiteY8" fmla="*/ 6878744 h 6879341"/>
              <a:gd name="connsiteX9" fmla="*/ 0 w 8099154"/>
              <a:gd name="connsiteY9" fmla="*/ 6874424 h 6879341"/>
              <a:gd name="connsiteX10" fmla="*/ 7242 w 8099154"/>
              <a:gd name="connsiteY10" fmla="*/ 6538338 h 6879341"/>
              <a:gd name="connsiteX11" fmla="*/ 103491 w 8099154"/>
              <a:gd name="connsiteY11" fmla="*/ 6542895 h 6879341"/>
              <a:gd name="connsiteX12" fmla="*/ 99904 w 8099154"/>
              <a:gd name="connsiteY12" fmla="*/ 4133788 h 6879341"/>
              <a:gd name="connsiteX0" fmla="*/ 99904 w 8099154"/>
              <a:gd name="connsiteY0" fmla="*/ 4133788 h 6879341"/>
              <a:gd name="connsiteX1" fmla="*/ 3244 w 8099154"/>
              <a:gd name="connsiteY1" fmla="*/ 4131114 h 6879341"/>
              <a:gd name="connsiteX2" fmla="*/ 9201 w 8099154"/>
              <a:gd name="connsiteY2" fmla="*/ 1495 h 6879341"/>
              <a:gd name="connsiteX3" fmla="*/ 8094011 w 8099154"/>
              <a:gd name="connsiteY3" fmla="*/ 0 h 6879341"/>
              <a:gd name="connsiteX4" fmla="*/ 8099154 w 8099154"/>
              <a:gd name="connsiteY4" fmla="*/ 332616 h 6879341"/>
              <a:gd name="connsiteX5" fmla="*/ 5636474 w 8099154"/>
              <a:gd name="connsiteY5" fmla="*/ 341122 h 6879341"/>
              <a:gd name="connsiteX6" fmla="*/ 5637915 w 8099154"/>
              <a:gd name="connsiteY6" fmla="*/ 6544454 h 6879341"/>
              <a:gd name="connsiteX7" fmla="*/ 8090707 w 8099154"/>
              <a:gd name="connsiteY7" fmla="*/ 6546160 h 6879341"/>
              <a:gd name="connsiteX8" fmla="*/ 8095746 w 8099154"/>
              <a:gd name="connsiteY8" fmla="*/ 6878744 h 6879341"/>
              <a:gd name="connsiteX9" fmla="*/ 0 w 8099154"/>
              <a:gd name="connsiteY9" fmla="*/ 6874424 h 6879341"/>
              <a:gd name="connsiteX10" fmla="*/ 7242 w 8099154"/>
              <a:gd name="connsiteY10" fmla="*/ 6538338 h 6879341"/>
              <a:gd name="connsiteX11" fmla="*/ 103491 w 8099154"/>
              <a:gd name="connsiteY11" fmla="*/ 6542895 h 6879341"/>
              <a:gd name="connsiteX12" fmla="*/ 99904 w 8099154"/>
              <a:gd name="connsiteY12" fmla="*/ 4133788 h 6879341"/>
              <a:gd name="connsiteX0" fmla="*/ 99904 w 8099154"/>
              <a:gd name="connsiteY0" fmla="*/ 4133788 h 6879341"/>
              <a:gd name="connsiteX1" fmla="*/ 3244 w 8099154"/>
              <a:gd name="connsiteY1" fmla="*/ 4131114 h 6879341"/>
              <a:gd name="connsiteX2" fmla="*/ 9201 w 8099154"/>
              <a:gd name="connsiteY2" fmla="*/ 1495 h 6879341"/>
              <a:gd name="connsiteX3" fmla="*/ 8094011 w 8099154"/>
              <a:gd name="connsiteY3" fmla="*/ 0 h 6879341"/>
              <a:gd name="connsiteX4" fmla="*/ 8099154 w 8099154"/>
              <a:gd name="connsiteY4" fmla="*/ 332616 h 6879341"/>
              <a:gd name="connsiteX5" fmla="*/ 5636474 w 8099154"/>
              <a:gd name="connsiteY5" fmla="*/ 341122 h 6879341"/>
              <a:gd name="connsiteX6" fmla="*/ 5637915 w 8099154"/>
              <a:gd name="connsiteY6" fmla="*/ 6544454 h 6879341"/>
              <a:gd name="connsiteX7" fmla="*/ 8090707 w 8099154"/>
              <a:gd name="connsiteY7" fmla="*/ 6546160 h 6879341"/>
              <a:gd name="connsiteX8" fmla="*/ 8095746 w 8099154"/>
              <a:gd name="connsiteY8" fmla="*/ 6878744 h 6879341"/>
              <a:gd name="connsiteX9" fmla="*/ 0 w 8099154"/>
              <a:gd name="connsiteY9" fmla="*/ 6874424 h 6879341"/>
              <a:gd name="connsiteX10" fmla="*/ 7242 w 8099154"/>
              <a:gd name="connsiteY10" fmla="*/ 6538338 h 6879341"/>
              <a:gd name="connsiteX11" fmla="*/ 103491 w 8099154"/>
              <a:gd name="connsiteY11" fmla="*/ 6542895 h 6879341"/>
              <a:gd name="connsiteX12" fmla="*/ 99904 w 8099154"/>
              <a:gd name="connsiteY12" fmla="*/ 4133788 h 6879341"/>
              <a:gd name="connsiteX0" fmla="*/ 99904 w 8099154"/>
              <a:gd name="connsiteY0" fmla="*/ 4133788 h 6879341"/>
              <a:gd name="connsiteX1" fmla="*/ 3244 w 8099154"/>
              <a:gd name="connsiteY1" fmla="*/ 4131114 h 6879341"/>
              <a:gd name="connsiteX2" fmla="*/ 9201 w 8099154"/>
              <a:gd name="connsiteY2" fmla="*/ 1495 h 6879341"/>
              <a:gd name="connsiteX3" fmla="*/ 8094011 w 8099154"/>
              <a:gd name="connsiteY3" fmla="*/ 0 h 6879341"/>
              <a:gd name="connsiteX4" fmla="*/ 8099154 w 8099154"/>
              <a:gd name="connsiteY4" fmla="*/ 332616 h 6879341"/>
              <a:gd name="connsiteX5" fmla="*/ 5636474 w 8099154"/>
              <a:gd name="connsiteY5" fmla="*/ 341122 h 6879341"/>
              <a:gd name="connsiteX6" fmla="*/ 5637915 w 8099154"/>
              <a:gd name="connsiteY6" fmla="*/ 6544454 h 6879341"/>
              <a:gd name="connsiteX7" fmla="*/ 8090707 w 8099154"/>
              <a:gd name="connsiteY7" fmla="*/ 6546160 h 6879341"/>
              <a:gd name="connsiteX8" fmla="*/ 8095746 w 8099154"/>
              <a:gd name="connsiteY8" fmla="*/ 6878744 h 6879341"/>
              <a:gd name="connsiteX9" fmla="*/ 0 w 8099154"/>
              <a:gd name="connsiteY9" fmla="*/ 6874424 h 6879341"/>
              <a:gd name="connsiteX10" fmla="*/ 7242 w 8099154"/>
              <a:gd name="connsiteY10" fmla="*/ 6547863 h 6879341"/>
              <a:gd name="connsiteX11" fmla="*/ 103491 w 8099154"/>
              <a:gd name="connsiteY11" fmla="*/ 6542895 h 6879341"/>
              <a:gd name="connsiteX12" fmla="*/ 99904 w 8099154"/>
              <a:gd name="connsiteY12" fmla="*/ 4133788 h 6879341"/>
              <a:gd name="connsiteX0" fmla="*/ 99904 w 8095769"/>
              <a:gd name="connsiteY0" fmla="*/ 4133788 h 6879341"/>
              <a:gd name="connsiteX1" fmla="*/ 3244 w 8095769"/>
              <a:gd name="connsiteY1" fmla="*/ 4131114 h 6879341"/>
              <a:gd name="connsiteX2" fmla="*/ 9201 w 8095769"/>
              <a:gd name="connsiteY2" fmla="*/ 1495 h 6879341"/>
              <a:gd name="connsiteX3" fmla="*/ 8094011 w 8095769"/>
              <a:gd name="connsiteY3" fmla="*/ 0 h 6879341"/>
              <a:gd name="connsiteX4" fmla="*/ 8092804 w 8095769"/>
              <a:gd name="connsiteY4" fmla="*/ 332616 h 6879341"/>
              <a:gd name="connsiteX5" fmla="*/ 5636474 w 8095769"/>
              <a:gd name="connsiteY5" fmla="*/ 341122 h 6879341"/>
              <a:gd name="connsiteX6" fmla="*/ 5637915 w 8095769"/>
              <a:gd name="connsiteY6" fmla="*/ 6544454 h 6879341"/>
              <a:gd name="connsiteX7" fmla="*/ 8090707 w 8095769"/>
              <a:gd name="connsiteY7" fmla="*/ 6546160 h 6879341"/>
              <a:gd name="connsiteX8" fmla="*/ 8095746 w 8095769"/>
              <a:gd name="connsiteY8" fmla="*/ 6878744 h 6879341"/>
              <a:gd name="connsiteX9" fmla="*/ 0 w 8095769"/>
              <a:gd name="connsiteY9" fmla="*/ 6874424 h 6879341"/>
              <a:gd name="connsiteX10" fmla="*/ 7242 w 8095769"/>
              <a:gd name="connsiteY10" fmla="*/ 6547863 h 6879341"/>
              <a:gd name="connsiteX11" fmla="*/ 103491 w 8095769"/>
              <a:gd name="connsiteY11" fmla="*/ 6542895 h 6879341"/>
              <a:gd name="connsiteX12" fmla="*/ 99904 w 8095769"/>
              <a:gd name="connsiteY12" fmla="*/ 4133788 h 6879341"/>
              <a:gd name="connsiteX0" fmla="*/ 99904 w 8095769"/>
              <a:gd name="connsiteY0" fmla="*/ 4136963 h 6882516"/>
              <a:gd name="connsiteX1" fmla="*/ 3244 w 8095769"/>
              <a:gd name="connsiteY1" fmla="*/ 4134289 h 6882516"/>
              <a:gd name="connsiteX2" fmla="*/ 9201 w 8095769"/>
              <a:gd name="connsiteY2" fmla="*/ 4670 h 6882516"/>
              <a:gd name="connsiteX3" fmla="*/ 8090836 w 8095769"/>
              <a:gd name="connsiteY3" fmla="*/ 0 h 6882516"/>
              <a:gd name="connsiteX4" fmla="*/ 8092804 w 8095769"/>
              <a:gd name="connsiteY4" fmla="*/ 335791 h 6882516"/>
              <a:gd name="connsiteX5" fmla="*/ 5636474 w 8095769"/>
              <a:gd name="connsiteY5" fmla="*/ 344297 h 6882516"/>
              <a:gd name="connsiteX6" fmla="*/ 5637915 w 8095769"/>
              <a:gd name="connsiteY6" fmla="*/ 6547629 h 6882516"/>
              <a:gd name="connsiteX7" fmla="*/ 8090707 w 8095769"/>
              <a:gd name="connsiteY7" fmla="*/ 6549335 h 6882516"/>
              <a:gd name="connsiteX8" fmla="*/ 8095746 w 8095769"/>
              <a:gd name="connsiteY8" fmla="*/ 6881919 h 6882516"/>
              <a:gd name="connsiteX9" fmla="*/ 0 w 8095769"/>
              <a:gd name="connsiteY9" fmla="*/ 6877599 h 6882516"/>
              <a:gd name="connsiteX10" fmla="*/ 7242 w 8095769"/>
              <a:gd name="connsiteY10" fmla="*/ 6551038 h 6882516"/>
              <a:gd name="connsiteX11" fmla="*/ 103491 w 8095769"/>
              <a:gd name="connsiteY11" fmla="*/ 6546070 h 6882516"/>
              <a:gd name="connsiteX12" fmla="*/ 99904 w 8095769"/>
              <a:gd name="connsiteY12" fmla="*/ 4136963 h 6882516"/>
              <a:gd name="connsiteX0" fmla="*/ 99904 w 8095769"/>
              <a:gd name="connsiteY0" fmla="*/ 4136963 h 6882516"/>
              <a:gd name="connsiteX1" fmla="*/ 3244 w 8095769"/>
              <a:gd name="connsiteY1" fmla="*/ 4134289 h 6882516"/>
              <a:gd name="connsiteX2" fmla="*/ 9201 w 8095769"/>
              <a:gd name="connsiteY2" fmla="*/ 4670 h 6882516"/>
              <a:gd name="connsiteX3" fmla="*/ 8090836 w 8095769"/>
              <a:gd name="connsiteY3" fmla="*/ 0 h 6882516"/>
              <a:gd name="connsiteX4" fmla="*/ 8092804 w 8095769"/>
              <a:gd name="connsiteY4" fmla="*/ 332616 h 6882516"/>
              <a:gd name="connsiteX5" fmla="*/ 5636474 w 8095769"/>
              <a:gd name="connsiteY5" fmla="*/ 344297 h 6882516"/>
              <a:gd name="connsiteX6" fmla="*/ 5637915 w 8095769"/>
              <a:gd name="connsiteY6" fmla="*/ 6547629 h 6882516"/>
              <a:gd name="connsiteX7" fmla="*/ 8090707 w 8095769"/>
              <a:gd name="connsiteY7" fmla="*/ 6549335 h 6882516"/>
              <a:gd name="connsiteX8" fmla="*/ 8095746 w 8095769"/>
              <a:gd name="connsiteY8" fmla="*/ 6881919 h 6882516"/>
              <a:gd name="connsiteX9" fmla="*/ 0 w 8095769"/>
              <a:gd name="connsiteY9" fmla="*/ 6877599 h 6882516"/>
              <a:gd name="connsiteX10" fmla="*/ 7242 w 8095769"/>
              <a:gd name="connsiteY10" fmla="*/ 6551038 h 6882516"/>
              <a:gd name="connsiteX11" fmla="*/ 103491 w 8095769"/>
              <a:gd name="connsiteY11" fmla="*/ 6546070 h 6882516"/>
              <a:gd name="connsiteX12" fmla="*/ 99904 w 8095769"/>
              <a:gd name="connsiteY12" fmla="*/ 4136963 h 688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095769" h="6882516">
                <a:moveTo>
                  <a:pt x="99904" y="4136963"/>
                </a:moveTo>
                <a:cubicBezTo>
                  <a:pt x="103077" y="4137324"/>
                  <a:pt x="-4509" y="4142569"/>
                  <a:pt x="3244" y="4134289"/>
                </a:cubicBezTo>
                <a:cubicBezTo>
                  <a:pt x="5230" y="2763726"/>
                  <a:pt x="7215" y="1375233"/>
                  <a:pt x="9201" y="4670"/>
                </a:cubicBezTo>
                <a:lnTo>
                  <a:pt x="8090836" y="0"/>
                </a:lnTo>
                <a:cubicBezTo>
                  <a:pt x="8091492" y="109677"/>
                  <a:pt x="8092148" y="222939"/>
                  <a:pt x="8092804" y="332616"/>
                </a:cubicBezTo>
                <a:cubicBezTo>
                  <a:pt x="8091061" y="332276"/>
                  <a:pt x="6457367" y="341462"/>
                  <a:pt x="5636474" y="344297"/>
                </a:cubicBezTo>
                <a:cubicBezTo>
                  <a:pt x="5631115" y="342111"/>
                  <a:pt x="5643274" y="6543465"/>
                  <a:pt x="5637915" y="6547629"/>
                </a:cubicBezTo>
                <a:lnTo>
                  <a:pt x="8090707" y="6549335"/>
                </a:lnTo>
                <a:cubicBezTo>
                  <a:pt x="8090270" y="6657158"/>
                  <a:pt x="8096183" y="6896016"/>
                  <a:pt x="8095746" y="6881919"/>
                </a:cubicBezTo>
                <a:lnTo>
                  <a:pt x="0" y="6877599"/>
                </a:lnTo>
                <a:cubicBezTo>
                  <a:pt x="1082" y="6778681"/>
                  <a:pt x="-1012" y="6545965"/>
                  <a:pt x="7242" y="6551038"/>
                </a:cubicBezTo>
                <a:cubicBezTo>
                  <a:pt x="-5509" y="6545257"/>
                  <a:pt x="101252" y="6544356"/>
                  <a:pt x="103491" y="6546070"/>
                </a:cubicBezTo>
                <a:cubicBezTo>
                  <a:pt x="98494" y="5323907"/>
                  <a:pt x="102611" y="4139718"/>
                  <a:pt x="99904" y="4136963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8" name="文本占位符 10">
            <a:extLst>
              <a:ext uri="{FF2B5EF4-FFF2-40B4-BE49-F238E27FC236}">
                <a16:creationId xmlns="" xmlns:a16="http://schemas.microsoft.com/office/drawing/2014/main" id="{A777F5F6-8A0C-A343-A2EC-BDE86222BD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68765" y="2972292"/>
            <a:ext cx="4477416" cy="1778880"/>
          </a:xfrm>
        </p:spPr>
        <p:txBody>
          <a:bodyPr lIns="0" rIns="0"/>
          <a:lstStyle>
            <a:lvl1pPr marL="0" indent="0" algn="l">
              <a:lnSpc>
                <a:spcPts val="1860"/>
              </a:lnSpc>
              <a:spcBef>
                <a:spcPts val="0"/>
              </a:spcBef>
              <a:buFontTx/>
              <a:buNone/>
              <a:defRPr sz="1300" b="0" i="0" kern="1400" spc="170" baseline="0">
                <a:latin typeface="Source Han Sans SC Regular" panose="020B0500000000000000" pitchFamily="34" charset="-128"/>
                <a:ea typeface="Source Han Sans SC Regular" panose="020B0500000000000000" pitchFamily="34" charset="-128"/>
              </a:defRPr>
            </a:lvl1pPr>
            <a:lvl2pPr algn="l">
              <a:buFontTx/>
              <a:buNone/>
              <a:defRPr/>
            </a:lvl2pPr>
            <a:lvl3pPr algn="l">
              <a:buFontTx/>
              <a:buNone/>
              <a:defRPr/>
            </a:lvl3pPr>
            <a:lvl4pPr algn="l">
              <a:buFontTx/>
              <a:buNone/>
              <a:defRPr/>
            </a:lvl4pPr>
            <a:lvl5pPr algn="l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此处添加正文，作业帮致力于为全国中小学生提供全学段的学习辅导服务，让学习更简单。自主研发多项学习工具，除拍照搜题、视频讲解、智能练习外，还配备中英作文、单词查询、古文助手、作文批改、单位换算、错题本等多种学习工具。</a:t>
            </a:r>
          </a:p>
        </p:txBody>
      </p:sp>
      <p:sp>
        <p:nvSpPr>
          <p:cNvPr id="19" name="文本占位符 12">
            <a:extLst>
              <a:ext uri="{FF2B5EF4-FFF2-40B4-BE49-F238E27FC236}">
                <a16:creationId xmlns="" xmlns:a16="http://schemas.microsoft.com/office/drawing/2014/main" id="{DA8B5D34-FEC4-7F4F-AD27-E4C5A17A205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68765" y="2585542"/>
            <a:ext cx="5517940" cy="283782"/>
          </a:xfrm>
        </p:spPr>
        <p:txBody>
          <a:bodyPr lIns="0" rIns="0"/>
          <a:lstStyle>
            <a:lvl1pPr>
              <a:buNone/>
              <a:defRPr sz="2000" b="1" i="0">
                <a:solidFill>
                  <a:srgbClr val="1B3939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此处添加幻灯片副标题</a:t>
            </a:r>
          </a:p>
        </p:txBody>
      </p:sp>
      <p:sp>
        <p:nvSpPr>
          <p:cNvPr id="21" name="文本占位符 12">
            <a:extLst>
              <a:ext uri="{FF2B5EF4-FFF2-40B4-BE49-F238E27FC236}">
                <a16:creationId xmlns="" xmlns:a16="http://schemas.microsoft.com/office/drawing/2014/main" id="{B83AE2F4-46E5-C043-BD99-EA78B1E55C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68765" y="1915767"/>
            <a:ext cx="5517940" cy="607212"/>
          </a:xfrm>
        </p:spPr>
        <p:txBody>
          <a:bodyPr lIns="0" rIns="0"/>
          <a:lstStyle>
            <a:lvl1pPr>
              <a:buNone/>
              <a:defRPr sz="4000" b="1" i="0">
                <a:solidFill>
                  <a:srgbClr val="44C8A2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此处添加幻灯片标题</a:t>
            </a:r>
          </a:p>
        </p:txBody>
      </p:sp>
    </p:spTree>
    <p:extLst>
      <p:ext uri="{BB962C8B-B14F-4D97-AF65-F5344CB8AC3E}">
        <p14:creationId xmlns:p14="http://schemas.microsoft.com/office/powerpoint/2010/main" val="407357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704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4"/>
          <p:cNvGrpSpPr/>
          <p:nvPr userDrawn="1"/>
        </p:nvGrpSpPr>
        <p:grpSpPr>
          <a:xfrm>
            <a:off x="0" y="1"/>
            <a:ext cx="12192000" cy="1097956"/>
            <a:chOff x="0" y="-1394335"/>
            <a:chExt cx="12192000" cy="1097956"/>
          </a:xfrm>
        </p:grpSpPr>
        <p:grpSp>
          <p:nvGrpSpPr>
            <p:cNvPr id="3" name="组 6"/>
            <p:cNvGrpSpPr/>
            <p:nvPr/>
          </p:nvGrpSpPr>
          <p:grpSpPr>
            <a:xfrm>
              <a:off x="0" y="-1394335"/>
              <a:ext cx="12192000" cy="800101"/>
              <a:chOff x="0" y="-1"/>
              <a:chExt cx="12192000" cy="800101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0" y="-1"/>
                <a:ext cx="12192000" cy="800101"/>
              </a:xfrm>
              <a:prstGeom prst="rect">
                <a:avLst/>
              </a:prstGeom>
              <a:solidFill>
                <a:srgbClr val="808080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黑体" panose="02010609060101010101" pitchFamily="49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1193962" y="202116"/>
                <a:ext cx="45719" cy="399419"/>
              </a:xfrm>
              <a:prstGeom prst="rect">
                <a:avLst/>
              </a:prstGeom>
              <a:solidFill>
                <a:srgbClr val="F9F9F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" name="矩形 3"/>
            <p:cNvSpPr/>
            <p:nvPr userDrawn="1"/>
          </p:nvSpPr>
          <p:spPr>
            <a:xfrm>
              <a:off x="0" y="-1394334"/>
              <a:ext cx="800100" cy="800100"/>
            </a:xfrm>
            <a:prstGeom prst="rect">
              <a:avLst/>
            </a:prstGeom>
            <a:solidFill>
              <a:srgbClr val="47C6A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黑体" panose="02010609060101010101" pitchFamily="49" charset="-122"/>
              </a:endParaRPr>
            </a:p>
          </p:txBody>
        </p:sp>
        <p:sp>
          <p:nvSpPr>
            <p:cNvPr id="5" name="三角形 8"/>
            <p:cNvSpPr/>
            <p:nvPr userDrawn="1"/>
          </p:nvSpPr>
          <p:spPr>
            <a:xfrm rot="10800000">
              <a:off x="0" y="-594234"/>
              <a:ext cx="800100" cy="297855"/>
            </a:xfrm>
            <a:prstGeom prst="triangle">
              <a:avLst>
                <a:gd name="adj" fmla="val 47959"/>
              </a:avLst>
            </a:prstGeom>
            <a:solidFill>
              <a:srgbClr val="47C6A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0111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4"/>
          <p:cNvGrpSpPr/>
          <p:nvPr userDrawn="1"/>
        </p:nvGrpSpPr>
        <p:grpSpPr>
          <a:xfrm>
            <a:off x="0" y="1"/>
            <a:ext cx="12192000" cy="1097956"/>
            <a:chOff x="0" y="-1394335"/>
            <a:chExt cx="12192000" cy="1097956"/>
          </a:xfrm>
        </p:grpSpPr>
        <p:grpSp>
          <p:nvGrpSpPr>
            <p:cNvPr id="3" name="组 6"/>
            <p:cNvGrpSpPr/>
            <p:nvPr/>
          </p:nvGrpSpPr>
          <p:grpSpPr>
            <a:xfrm>
              <a:off x="0" y="-1394335"/>
              <a:ext cx="12192000" cy="800101"/>
              <a:chOff x="0" y="-1"/>
              <a:chExt cx="12192000" cy="800101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0" y="-1"/>
                <a:ext cx="12192000" cy="800101"/>
              </a:xfrm>
              <a:prstGeom prst="rect">
                <a:avLst/>
              </a:prstGeom>
              <a:solidFill>
                <a:srgbClr val="808080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黑体" panose="02010609060101010101" pitchFamily="49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1193962" y="202116"/>
                <a:ext cx="45719" cy="399419"/>
              </a:xfrm>
              <a:prstGeom prst="rect">
                <a:avLst/>
              </a:prstGeom>
              <a:solidFill>
                <a:srgbClr val="F9F9F7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4" name="矩形 3"/>
            <p:cNvSpPr/>
            <p:nvPr userDrawn="1"/>
          </p:nvSpPr>
          <p:spPr>
            <a:xfrm>
              <a:off x="0" y="-1394334"/>
              <a:ext cx="800100" cy="800100"/>
            </a:xfrm>
            <a:prstGeom prst="rect">
              <a:avLst/>
            </a:prstGeom>
            <a:solidFill>
              <a:srgbClr val="47C6A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黑体" panose="02010609060101010101" pitchFamily="49" charset="-122"/>
              </a:endParaRPr>
            </a:p>
          </p:txBody>
        </p:sp>
        <p:sp>
          <p:nvSpPr>
            <p:cNvPr id="5" name="三角形 8"/>
            <p:cNvSpPr/>
            <p:nvPr userDrawn="1"/>
          </p:nvSpPr>
          <p:spPr>
            <a:xfrm rot="10800000">
              <a:off x="0" y="-594234"/>
              <a:ext cx="800100" cy="297855"/>
            </a:xfrm>
            <a:prstGeom prst="triangle">
              <a:avLst>
                <a:gd name="adj" fmla="val 47959"/>
              </a:avLst>
            </a:prstGeom>
            <a:solidFill>
              <a:srgbClr val="47C6A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9958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íS1íḍê">
            <a:extLst>
              <a:ext uri="{FF2B5EF4-FFF2-40B4-BE49-F238E27FC236}">
                <a16:creationId xmlns="" xmlns:a16="http://schemas.microsoft.com/office/drawing/2014/main" id="{011E9A58-3942-4EA2-A73F-C42F81465E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8" y="-794"/>
            <a:ext cx="12188825" cy="6858000"/>
          </a:xfrm>
          <a:prstGeom prst="rect">
            <a:avLst/>
          </a:prstGeom>
          <a:solidFill>
            <a:srgbClr val="47C6A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782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95B5B30-EAE6-475D-9E77-B9C4E87F9C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="" xmlns:a16="http://schemas.microsoft.com/office/drawing/2014/main" id="{F27A5331-58C4-4210-9B29-7D209EC69F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35704"/>
            <a:ext cx="1388536" cy="2063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="" xmlns:a16="http://schemas.microsoft.com/office/drawing/2014/main" id="{CAC1F83E-F48A-4A82-AEA9-9C5660FBD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0402" y="6235704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="" xmlns:a16="http://schemas.microsoft.com/office/drawing/2014/main" id="{1D47482C-BA78-45A4-AAF3-F9A7E84F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1305" y="6235704"/>
            <a:ext cx="2547595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541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ís1îḍè">
            <a:extLst>
              <a:ext uri="{FF2B5EF4-FFF2-40B4-BE49-F238E27FC236}">
                <a16:creationId xmlns="" xmlns:a16="http://schemas.microsoft.com/office/drawing/2014/main" id="{12AB56EB-ED4D-4386-8F9D-B8D5BCFDF7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8" y="-794"/>
            <a:ext cx="12188825" cy="6858000"/>
          </a:xfrm>
          <a:prstGeom prst="rect">
            <a:avLst/>
          </a:prstGeom>
          <a:solidFill>
            <a:srgbClr val="47C6A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ís1ïḍé">
            <a:extLst>
              <a:ext uri="{FF2B5EF4-FFF2-40B4-BE49-F238E27FC236}">
                <a16:creationId xmlns="" xmlns:a16="http://schemas.microsoft.com/office/drawing/2014/main" id="{0A271160-581E-4BCE-BACF-7271659F1D01}"/>
              </a:ext>
            </a:extLst>
          </p:cNvPr>
          <p:cNvSpPr/>
          <p:nvPr/>
        </p:nvSpPr>
        <p:spPr>
          <a:xfrm>
            <a:off x="12191318" y="0"/>
            <a:ext cx="684" cy="13546"/>
          </a:xfrm>
          <a:custGeom>
            <a:avLst/>
            <a:gdLst>
              <a:gd name="connsiteX0" fmla="*/ 0 w 684"/>
              <a:gd name="connsiteY0" fmla="*/ 0 h 13546"/>
              <a:gd name="connsiteX1" fmla="*/ 684 w 684"/>
              <a:gd name="connsiteY1" fmla="*/ 0 h 13546"/>
              <a:gd name="connsiteX2" fmla="*/ 684 w 684"/>
              <a:gd name="connsiteY2" fmla="*/ 13546 h 13546"/>
              <a:gd name="connsiteX3" fmla="*/ 0 w 684"/>
              <a:gd name="connsiteY3" fmla="*/ 0 h 1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" h="13546">
                <a:moveTo>
                  <a:pt x="0" y="0"/>
                </a:moveTo>
                <a:lnTo>
                  <a:pt x="684" y="0"/>
                </a:lnTo>
                <a:lnTo>
                  <a:pt x="684" y="1354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40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23" name="文本占位符 22">
            <a:extLst>
              <a:ext uri="{FF2B5EF4-FFF2-40B4-BE49-F238E27FC236}">
                <a16:creationId xmlns="" xmlns:a16="http://schemas.microsoft.com/office/drawing/2014/main" id="{14C84A20-CF9D-4080-959D-55F32AB29A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0399" y="6058895"/>
            <a:ext cx="1988400" cy="244682"/>
          </a:xfr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l">
              <a:buNone/>
              <a:defRPr lang="zh-CN" altLang="en-US" sz="1050" b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en-US" altLang="zh-CN" dirty="0"/>
              <a:t>Signature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="" xmlns:a16="http://schemas.microsoft.com/office/drawing/2014/main" id="{FEA7D86A-A334-4E0C-B01B-43F345A176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30499" y="6056570"/>
            <a:ext cx="1988400" cy="244682"/>
          </a:xfrm>
        </p:spPr>
        <p:txBody>
          <a:bodyPr vert="horz" wrap="square" lIns="91440" tIns="45720" rIns="91440" bIns="45720" rtlCol="0" anchor="ctr">
            <a:spAutoFit/>
          </a:bodyPr>
          <a:lstStyle>
            <a:lvl1pPr marL="0" indent="0" algn="r">
              <a:buNone/>
              <a:defRPr lang="zh-CN" altLang="en-US" sz="1050" b="0" dirty="0" smtClean="0">
                <a:ln>
                  <a:noFill/>
                </a:ln>
                <a:solidFill>
                  <a:schemeClr val="accent6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zh-CN" dirty="0"/>
              <a:t>Date</a:t>
            </a:r>
          </a:p>
        </p:txBody>
      </p:sp>
      <p:sp>
        <p:nvSpPr>
          <p:cNvPr id="118" name="iṡļiḓè">
            <a:extLst>
              <a:ext uri="{FF2B5EF4-FFF2-40B4-BE49-F238E27FC236}">
                <a16:creationId xmlns="" xmlns:a16="http://schemas.microsoft.com/office/drawing/2014/main" id="{C0523F7A-8F48-4DEC-B1B8-92562C135807}"/>
              </a:ext>
            </a:extLst>
          </p:cNvPr>
          <p:cNvSpPr>
            <a:spLocks/>
          </p:cNvSpPr>
          <p:nvPr userDrawn="1"/>
        </p:nvSpPr>
        <p:spPr bwMode="auto">
          <a:xfrm>
            <a:off x="1588" y="4647406"/>
            <a:ext cx="884238" cy="1520825"/>
          </a:xfrm>
          <a:custGeom>
            <a:avLst/>
            <a:gdLst>
              <a:gd name="T0" fmla="*/ 78 w 557"/>
              <a:gd name="T1" fmla="*/ 0 h 958"/>
              <a:gd name="T2" fmla="*/ 0 w 557"/>
              <a:gd name="T3" fmla="*/ 6 h 958"/>
              <a:gd name="T4" fmla="*/ 0 w 557"/>
              <a:gd name="T5" fmla="*/ 952 h 958"/>
              <a:gd name="T6" fmla="*/ 78 w 557"/>
              <a:gd name="T7" fmla="*/ 958 h 958"/>
              <a:gd name="T8" fmla="*/ 557 w 557"/>
              <a:gd name="T9" fmla="*/ 479 h 958"/>
              <a:gd name="T10" fmla="*/ 78 w 557"/>
              <a:gd name="T11" fmla="*/ 0 h 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7" h="958">
                <a:moveTo>
                  <a:pt x="78" y="0"/>
                </a:moveTo>
                <a:cubicBezTo>
                  <a:pt x="52" y="0"/>
                  <a:pt x="25" y="2"/>
                  <a:pt x="0" y="6"/>
                </a:cubicBezTo>
                <a:cubicBezTo>
                  <a:pt x="0" y="952"/>
                  <a:pt x="0" y="952"/>
                  <a:pt x="0" y="952"/>
                </a:cubicBezTo>
                <a:cubicBezTo>
                  <a:pt x="25" y="956"/>
                  <a:pt x="52" y="958"/>
                  <a:pt x="78" y="958"/>
                </a:cubicBezTo>
                <a:cubicBezTo>
                  <a:pt x="343" y="958"/>
                  <a:pt x="557" y="743"/>
                  <a:pt x="557" y="479"/>
                </a:cubicBezTo>
                <a:cubicBezTo>
                  <a:pt x="557" y="214"/>
                  <a:pt x="343" y="0"/>
                  <a:pt x="78" y="0"/>
                </a:cubicBezTo>
                <a:close/>
              </a:path>
            </a:pathLst>
          </a:custGeom>
          <a:solidFill>
            <a:srgbClr val="F4D9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2" name="î$ḷîḓê">
            <a:extLst>
              <a:ext uri="{FF2B5EF4-FFF2-40B4-BE49-F238E27FC236}">
                <a16:creationId xmlns="" xmlns:a16="http://schemas.microsoft.com/office/drawing/2014/main" id="{6BD1FE24-4BD3-4A57-BF25-2CB901510921}"/>
              </a:ext>
            </a:extLst>
          </p:cNvPr>
          <p:cNvSpPr/>
          <p:nvPr userDrawn="1"/>
        </p:nvSpPr>
        <p:spPr>
          <a:xfrm>
            <a:off x="7959727" y="2264753"/>
            <a:ext cx="3035300" cy="3035300"/>
          </a:xfrm>
          <a:prstGeom prst="ellipse">
            <a:avLst/>
          </a:prstGeom>
          <a:solidFill>
            <a:srgbClr val="F4D9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zh-CN" altLang="en-US">
              <a:solidFill>
                <a:schemeClr val="accent6">
                  <a:lumMod val="25000"/>
                </a:schemeClr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FC1A48BB-A1A1-4744-B0D3-FD4F42C33B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399" y="2977014"/>
            <a:ext cx="10858500" cy="821347"/>
          </a:xfrm>
        </p:spPr>
        <p:txBody>
          <a:bodyPr anchor="b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7200" b="1">
                <a:solidFill>
                  <a:schemeClr val="accent6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09523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>
            <a:extLst>
              <a:ext uri="{FF2B5EF4-FFF2-40B4-BE49-F238E27FC236}">
                <a16:creationId xmlns="" xmlns:a16="http://schemas.microsoft.com/office/drawing/2014/main" id="{6A7EF3A6-6445-C34C-B34D-74C737DE91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76564" y="1958973"/>
            <a:ext cx="9828373" cy="1078355"/>
          </a:xfrm>
        </p:spPr>
        <p:txBody>
          <a:bodyPr lIns="0" rIns="0" anchor="t" anchorCtr="0"/>
          <a:lstStyle>
            <a:lvl1pPr marL="0">
              <a:buNone/>
              <a:defRPr sz="6000" b="1" i="0">
                <a:solidFill>
                  <a:schemeClr val="bg1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</a:defRPr>
            </a:lvl1pPr>
          </a:lstStyle>
          <a:p>
            <a:pPr lvl="0"/>
            <a:r>
              <a:rPr kumimoji="1" lang="zh-CN" altLang="en-US" dirty="0"/>
              <a:t>此处添加幻灯片标题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="" xmlns:a16="http://schemas.microsoft.com/office/drawing/2014/main" id="{FD6D1894-B971-4940-B517-9FF1114DB9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9045" y="3037327"/>
            <a:ext cx="7304768" cy="783345"/>
          </a:xfrm>
        </p:spPr>
        <p:txBody>
          <a:bodyPr lIns="0" rIns="0" anchor="t" anchorCtr="0"/>
          <a:lstStyle>
            <a:lvl1pPr>
              <a:buNone/>
              <a:defRPr sz="3000" b="1" i="0">
                <a:solidFill>
                  <a:schemeClr val="bg1"/>
                </a:solidFill>
                <a:latin typeface="Source Han Sans SC Bold" panose="020B0500000000000000" pitchFamily="34" charset="-128"/>
                <a:ea typeface="Source Han Sans SC Bold" panose="020B0500000000000000" pitchFamily="34" charset="-128"/>
              </a:defRPr>
            </a:lvl1pPr>
          </a:lstStyle>
          <a:p>
            <a:pPr lvl="0"/>
            <a:r>
              <a:rPr kumimoji="1" lang="zh-CN" altLang="en-US" dirty="0"/>
              <a:t>此处添加幻灯片副标题</a:t>
            </a:r>
          </a:p>
        </p:txBody>
      </p:sp>
    </p:spTree>
    <p:extLst>
      <p:ext uri="{BB962C8B-B14F-4D97-AF65-F5344CB8AC3E}">
        <p14:creationId xmlns:p14="http://schemas.microsoft.com/office/powerpoint/2010/main" val="126106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2">
            <a:extLst>
              <a:ext uri="{FF2B5EF4-FFF2-40B4-BE49-F238E27FC236}">
                <a16:creationId xmlns="" xmlns:a16="http://schemas.microsoft.com/office/drawing/2014/main" id="{9EFDF351-B73D-6748-8C47-0C20803CFC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14351" y="1234807"/>
            <a:ext cx="645615" cy="362766"/>
          </a:xfrm>
        </p:spPr>
        <p:txBody>
          <a:bodyPr lIns="0" tIns="72000" anchor="t" anchorCtr="0"/>
          <a:lstStyle>
            <a:lvl1pPr>
              <a:buNone/>
              <a:defRPr sz="2600" b="1" i="0">
                <a:solidFill>
                  <a:srgbClr val="44C8A2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en-US" altLang="zh-CN" dirty="0"/>
              <a:t>01.</a:t>
            </a:r>
            <a:endParaRPr kumimoji="1" lang="zh-CN" altLang="en-US" dirty="0"/>
          </a:p>
        </p:txBody>
      </p:sp>
      <p:sp>
        <p:nvSpPr>
          <p:cNvPr id="7" name="文本占位符 12">
            <a:extLst>
              <a:ext uri="{FF2B5EF4-FFF2-40B4-BE49-F238E27FC236}">
                <a16:creationId xmlns="" xmlns:a16="http://schemas.microsoft.com/office/drawing/2014/main" id="{FD38E27B-A157-E642-B529-A1FF68ABE7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4351" y="2017828"/>
            <a:ext cx="645615" cy="362766"/>
          </a:xfrm>
        </p:spPr>
        <p:txBody>
          <a:bodyPr lIns="0" rIns="0"/>
          <a:lstStyle>
            <a:lvl1pPr>
              <a:buNone/>
              <a:defRPr sz="2600" b="1" i="0">
                <a:solidFill>
                  <a:srgbClr val="44C8A2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en-US" altLang="zh-CN" dirty="0"/>
              <a:t>02.</a:t>
            </a:r>
            <a:endParaRPr kumimoji="1" lang="zh-CN" altLang="en-US" dirty="0"/>
          </a:p>
        </p:txBody>
      </p:sp>
      <p:sp>
        <p:nvSpPr>
          <p:cNvPr id="8" name="文本占位符 12">
            <a:extLst>
              <a:ext uri="{FF2B5EF4-FFF2-40B4-BE49-F238E27FC236}">
                <a16:creationId xmlns="" xmlns:a16="http://schemas.microsoft.com/office/drawing/2014/main" id="{A006E896-0D00-9344-A2E0-E6B4C4A4E2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4351" y="2800849"/>
            <a:ext cx="645615" cy="362766"/>
          </a:xfrm>
        </p:spPr>
        <p:txBody>
          <a:bodyPr lIns="0" rIns="0"/>
          <a:lstStyle>
            <a:lvl1pPr>
              <a:buNone/>
              <a:defRPr sz="2600" b="1" i="0">
                <a:solidFill>
                  <a:srgbClr val="44C8A2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en-US" altLang="zh-CN" dirty="0"/>
              <a:t>03.</a:t>
            </a:r>
            <a:endParaRPr kumimoji="1" lang="zh-CN" altLang="en-US" dirty="0"/>
          </a:p>
        </p:txBody>
      </p:sp>
      <p:sp>
        <p:nvSpPr>
          <p:cNvPr id="9" name="文本占位符 12">
            <a:extLst>
              <a:ext uri="{FF2B5EF4-FFF2-40B4-BE49-F238E27FC236}">
                <a16:creationId xmlns="" xmlns:a16="http://schemas.microsoft.com/office/drawing/2014/main" id="{90E9E014-4DC5-8946-9DCE-9AC1EDBAB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14351" y="3583870"/>
            <a:ext cx="645615" cy="362766"/>
          </a:xfrm>
        </p:spPr>
        <p:txBody>
          <a:bodyPr lIns="0" rIns="0"/>
          <a:lstStyle>
            <a:lvl1pPr>
              <a:buNone/>
              <a:defRPr sz="2600" b="1" i="0">
                <a:solidFill>
                  <a:srgbClr val="44C8A2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en-US" altLang="zh-CN" dirty="0"/>
              <a:t>04.</a:t>
            </a:r>
            <a:endParaRPr kumimoji="1" lang="zh-CN" altLang="en-US" dirty="0"/>
          </a:p>
        </p:txBody>
      </p:sp>
      <p:sp>
        <p:nvSpPr>
          <p:cNvPr id="10" name="文本占位符 12">
            <a:extLst>
              <a:ext uri="{FF2B5EF4-FFF2-40B4-BE49-F238E27FC236}">
                <a16:creationId xmlns="" xmlns:a16="http://schemas.microsoft.com/office/drawing/2014/main" id="{8CE2EC57-C034-4D4F-AD49-497D2E3E9A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14351" y="4366891"/>
            <a:ext cx="645615" cy="362766"/>
          </a:xfrm>
        </p:spPr>
        <p:txBody>
          <a:bodyPr lIns="0" rIns="0"/>
          <a:lstStyle>
            <a:lvl1pPr>
              <a:buNone/>
              <a:defRPr sz="2600" b="1" i="0">
                <a:solidFill>
                  <a:srgbClr val="44C8A2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en-US" altLang="zh-CN" dirty="0"/>
              <a:t>05.</a:t>
            </a:r>
            <a:endParaRPr kumimoji="1" lang="zh-CN" altLang="en-US" dirty="0"/>
          </a:p>
        </p:txBody>
      </p:sp>
      <p:sp>
        <p:nvSpPr>
          <p:cNvPr id="11" name="文本占位符 12">
            <a:extLst>
              <a:ext uri="{FF2B5EF4-FFF2-40B4-BE49-F238E27FC236}">
                <a16:creationId xmlns="" xmlns:a16="http://schemas.microsoft.com/office/drawing/2014/main" id="{F32B6887-7DE0-974F-9378-73733E3AFD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14351" y="5149912"/>
            <a:ext cx="645615" cy="362766"/>
          </a:xfrm>
        </p:spPr>
        <p:txBody>
          <a:bodyPr lIns="0" rIns="0"/>
          <a:lstStyle>
            <a:lvl1pPr>
              <a:buNone/>
              <a:defRPr sz="2600" b="1" i="0">
                <a:solidFill>
                  <a:srgbClr val="44C8A2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en-US" altLang="zh-CN" dirty="0"/>
              <a:t>06.</a:t>
            </a:r>
            <a:endParaRPr kumimoji="1" lang="zh-CN" altLang="en-US" dirty="0"/>
          </a:p>
        </p:txBody>
      </p:sp>
      <p:sp>
        <p:nvSpPr>
          <p:cNvPr id="12" name="文本占位符 12">
            <a:extLst>
              <a:ext uri="{FF2B5EF4-FFF2-40B4-BE49-F238E27FC236}">
                <a16:creationId xmlns="" xmlns:a16="http://schemas.microsoft.com/office/drawing/2014/main" id="{3EF3C60F-FFDE-8445-A130-A2D44E9539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80986" y="1274144"/>
            <a:ext cx="5854272" cy="362766"/>
          </a:xfrm>
        </p:spPr>
        <p:txBody>
          <a:bodyPr lIns="0" tIns="46800" rIns="0" bIns="46800" anchor="t" anchorCtr="0"/>
          <a:lstStyle>
            <a:lvl1pPr>
              <a:buNone/>
              <a:defRPr sz="2000" b="1" i="0">
                <a:solidFill>
                  <a:srgbClr val="1B3939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="" xmlns:a16="http://schemas.microsoft.com/office/drawing/2014/main" id="{6E64D3C8-4596-114C-9128-7400E960A7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0986" y="2060986"/>
            <a:ext cx="5854272" cy="362766"/>
          </a:xfrm>
        </p:spPr>
        <p:txBody>
          <a:bodyPr lIns="0" tIns="46800" rIns="0" bIns="46800" anchor="t" anchorCtr="0"/>
          <a:lstStyle>
            <a:lvl1pPr>
              <a:buNone/>
              <a:defRPr sz="2000" b="1" i="0">
                <a:solidFill>
                  <a:srgbClr val="1B3939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此处添加标题</a:t>
            </a:r>
          </a:p>
        </p:txBody>
      </p:sp>
      <p:sp>
        <p:nvSpPr>
          <p:cNvPr id="14" name="文本占位符 12">
            <a:extLst>
              <a:ext uri="{FF2B5EF4-FFF2-40B4-BE49-F238E27FC236}">
                <a16:creationId xmlns="" xmlns:a16="http://schemas.microsoft.com/office/drawing/2014/main" id="{ECAAD03C-CAB4-A844-927F-2C763A526BD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80986" y="2829676"/>
            <a:ext cx="5854272" cy="362766"/>
          </a:xfrm>
        </p:spPr>
        <p:txBody>
          <a:bodyPr lIns="0" tIns="46800" rIns="0" bIns="46800" anchor="t" anchorCtr="0"/>
          <a:lstStyle>
            <a:lvl1pPr>
              <a:buNone/>
              <a:defRPr sz="2000" b="1" i="0">
                <a:solidFill>
                  <a:srgbClr val="1B3939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此处添加标题</a:t>
            </a:r>
          </a:p>
        </p:txBody>
      </p:sp>
      <p:sp>
        <p:nvSpPr>
          <p:cNvPr id="15" name="文本占位符 12">
            <a:extLst>
              <a:ext uri="{FF2B5EF4-FFF2-40B4-BE49-F238E27FC236}">
                <a16:creationId xmlns="" xmlns:a16="http://schemas.microsoft.com/office/drawing/2014/main" id="{E544EC07-0929-3F48-AB6A-203314DA08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80986" y="3626872"/>
            <a:ext cx="5854272" cy="362766"/>
          </a:xfrm>
        </p:spPr>
        <p:txBody>
          <a:bodyPr lIns="0" tIns="46800" rIns="0" bIns="46800" anchor="t" anchorCtr="0"/>
          <a:lstStyle>
            <a:lvl1pPr>
              <a:buNone/>
              <a:defRPr sz="2000" b="1" i="0">
                <a:solidFill>
                  <a:srgbClr val="1B3939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此处添加标题</a:t>
            </a:r>
          </a:p>
        </p:txBody>
      </p:sp>
      <p:sp>
        <p:nvSpPr>
          <p:cNvPr id="16" name="文本占位符 12">
            <a:extLst>
              <a:ext uri="{FF2B5EF4-FFF2-40B4-BE49-F238E27FC236}">
                <a16:creationId xmlns="" xmlns:a16="http://schemas.microsoft.com/office/drawing/2014/main" id="{646414E4-33DA-B348-AC23-3DAFAC18026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80986" y="4397157"/>
            <a:ext cx="5854272" cy="362766"/>
          </a:xfrm>
        </p:spPr>
        <p:txBody>
          <a:bodyPr lIns="0" tIns="46800" rIns="0" bIns="46800" anchor="t" anchorCtr="0"/>
          <a:lstStyle>
            <a:lvl1pPr>
              <a:buNone/>
              <a:defRPr sz="2000" b="1" i="0">
                <a:solidFill>
                  <a:srgbClr val="1B3939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此处添加标题</a:t>
            </a:r>
          </a:p>
        </p:txBody>
      </p:sp>
      <p:sp>
        <p:nvSpPr>
          <p:cNvPr id="17" name="文本占位符 12">
            <a:extLst>
              <a:ext uri="{FF2B5EF4-FFF2-40B4-BE49-F238E27FC236}">
                <a16:creationId xmlns="" xmlns:a16="http://schemas.microsoft.com/office/drawing/2014/main" id="{62CBBBBD-B566-D645-BA3F-ACED00B9ED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80986" y="5179542"/>
            <a:ext cx="5854272" cy="362766"/>
          </a:xfrm>
        </p:spPr>
        <p:txBody>
          <a:bodyPr lIns="0" tIns="46800" rIns="0" bIns="46800" anchor="t" anchorCtr="0"/>
          <a:lstStyle>
            <a:lvl1pPr>
              <a:buNone/>
              <a:defRPr sz="2000" b="1" i="0">
                <a:solidFill>
                  <a:srgbClr val="1B3939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1000337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2">
            <a:extLst>
              <a:ext uri="{FF2B5EF4-FFF2-40B4-BE49-F238E27FC236}">
                <a16:creationId xmlns="" xmlns:a16="http://schemas.microsoft.com/office/drawing/2014/main" id="{594A39D7-FB47-C64B-B177-50A410356F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19819" y="2790342"/>
            <a:ext cx="2474418" cy="1518903"/>
          </a:xfrm>
        </p:spPr>
        <p:txBody>
          <a:bodyPr lIns="0" rIns="0"/>
          <a:lstStyle>
            <a:lvl1pPr>
              <a:buNone/>
              <a:defRPr sz="11000" b="0" i="0">
                <a:solidFill>
                  <a:srgbClr val="44C8A2"/>
                </a:solidFill>
                <a:latin typeface="Montserrat Medium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en-US" altLang="zh-CN" dirty="0"/>
              <a:t>01.</a:t>
            </a:r>
            <a:endParaRPr kumimoji="1" lang="zh-CN" altLang="en-US" dirty="0"/>
          </a:p>
        </p:txBody>
      </p:sp>
      <p:sp>
        <p:nvSpPr>
          <p:cNvPr id="5" name="文本占位符 12">
            <a:extLst>
              <a:ext uri="{FF2B5EF4-FFF2-40B4-BE49-F238E27FC236}">
                <a16:creationId xmlns="" xmlns:a16="http://schemas.microsoft.com/office/drawing/2014/main" id="{5DF7627A-D67A-6B4B-96DB-351CF7D6B5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89427" y="3039879"/>
            <a:ext cx="6760569" cy="657056"/>
          </a:xfrm>
        </p:spPr>
        <p:txBody>
          <a:bodyPr lIns="0" rIns="0" anchor="ctr" anchorCtr="0"/>
          <a:lstStyle>
            <a:lvl1pPr>
              <a:buNone/>
              <a:defRPr sz="4000" b="1" i="0">
                <a:solidFill>
                  <a:srgbClr val="44C8A2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此处添加分隔页标题</a:t>
            </a:r>
          </a:p>
        </p:txBody>
      </p:sp>
      <p:sp>
        <p:nvSpPr>
          <p:cNvPr id="6" name="文本占位符 12">
            <a:extLst>
              <a:ext uri="{FF2B5EF4-FFF2-40B4-BE49-F238E27FC236}">
                <a16:creationId xmlns="" xmlns:a16="http://schemas.microsoft.com/office/drawing/2014/main" id="{FE20B7F1-7594-0A4A-B61C-4AF2C7A1424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89428" y="3696934"/>
            <a:ext cx="6760568" cy="612311"/>
          </a:xfrm>
        </p:spPr>
        <p:txBody>
          <a:bodyPr lIns="0" rIns="0"/>
          <a:lstStyle>
            <a:lvl1pPr>
              <a:buNone/>
              <a:defRPr sz="2000" b="1" i="0">
                <a:solidFill>
                  <a:schemeClr val="bg1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此处添加标题说明</a:t>
            </a:r>
          </a:p>
        </p:txBody>
      </p:sp>
    </p:spTree>
    <p:extLst>
      <p:ext uri="{BB962C8B-B14F-4D97-AF65-F5344CB8AC3E}">
        <p14:creationId xmlns:p14="http://schemas.microsoft.com/office/powerpoint/2010/main" val="4232792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内容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2">
            <a:extLst>
              <a:ext uri="{FF2B5EF4-FFF2-40B4-BE49-F238E27FC236}">
                <a16:creationId xmlns="" xmlns:a16="http://schemas.microsoft.com/office/drawing/2014/main" id="{83F757B0-BF65-6B4E-A3EE-C2ED4B3071B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5916" y="505679"/>
            <a:ext cx="7949716" cy="335570"/>
          </a:xfrm>
        </p:spPr>
        <p:txBody>
          <a:bodyPr lIns="0" rIns="0"/>
          <a:lstStyle>
            <a:lvl1pPr>
              <a:buNone/>
              <a:defRPr sz="2000" b="1" i="0">
                <a:solidFill>
                  <a:srgbClr val="1B3939"/>
                </a:solidFill>
                <a:latin typeface="Montserrat" pitchFamily="2" charset="0"/>
                <a:ea typeface="Source Han Sans SC Bold" panose="020B0500000000000000" pitchFamily="34" charset="-128"/>
                <a:cs typeface="Modak" pitchFamily="2" charset="0"/>
              </a:defRPr>
            </a:lvl1pPr>
          </a:lstStyle>
          <a:p>
            <a:pPr lvl="0"/>
            <a:r>
              <a:rPr kumimoji="1" lang="zh-CN" altLang="en-US" dirty="0"/>
              <a:t>此处添加本页标题</a:t>
            </a:r>
          </a:p>
        </p:txBody>
      </p:sp>
    </p:spTree>
    <p:extLst>
      <p:ext uri="{BB962C8B-B14F-4D97-AF65-F5344CB8AC3E}">
        <p14:creationId xmlns:p14="http://schemas.microsoft.com/office/powerpoint/2010/main" val="2136926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61F18504-D86E-411A-B171-2A74DE296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2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468A4509-A6D7-41B5-BE28-213FB58E8B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2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10" name="日期占位符 9">
            <a:extLst>
              <a:ext uri="{FF2B5EF4-FFF2-40B4-BE49-F238E27FC236}">
                <a16:creationId xmlns="" xmlns:a16="http://schemas.microsoft.com/office/drawing/2014/main" id="{6DEDA773-1B71-4202-AD8A-0D33468FE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35704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页脚占位符 10">
            <a:extLst>
              <a:ext uri="{FF2B5EF4-FFF2-40B4-BE49-F238E27FC236}">
                <a16:creationId xmlns="" xmlns:a16="http://schemas.microsoft.com/office/drawing/2014/main" id="{C0483E03-0186-4754-8285-0D57953FB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2" y="6235704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="" xmlns:a16="http://schemas.microsoft.com/office/drawing/2014/main" id="{7E8030F2-F0B4-4140-B9B5-8B5B27074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71305" y="6235704"/>
            <a:ext cx="254759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68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iming>
    <p:tnLst>
      <p:par>
        <p:cTn id="1" dur="indefinite" restart="never" nodeType="tmRoot"/>
      </p:par>
    </p:tnLst>
  </p:timing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785D4B24-BDDD-BC47-85A0-E71C444B8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F3ED5678-7D22-9448-952C-2AF8DC2E6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7942F955-28AA-7C44-B7CB-75D5025E9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66A59-34F5-9949-8472-53BC8637C548}" type="datetimeFigureOut">
              <a:rPr kumimoji="1" lang="zh-CN" altLang="en-US" smtClean="0"/>
              <a:t>2022/8/23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CA39149-5C7D-0A43-9D99-B7AD5F2C25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7BB35B0-FDFD-F240-A1B5-358BBE303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13D4B-8B20-6B43-A18F-7BB8A0FE7F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2437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s://blog.niean.name/2022/03/30/tools-cmp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61BDA1D2-316E-8145-952D-3F83E2F7E4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云原生时代的运维转型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1A470CDF-9450-7A41-9B09-2A3E1A523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anchor="b"/>
          <a:lstStyle/>
          <a:p>
            <a:pPr algn="ctr"/>
            <a:r>
              <a:rPr kumimoji="1" lang="zh-CN" altLang="en-US" dirty="0" smtClean="0"/>
              <a:t>作业帮 聂安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65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0" y="1460744"/>
            <a:ext cx="7364663" cy="503043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62152" y="-16042"/>
            <a:ext cx="9219190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作业帮</a:t>
            </a:r>
            <a:r>
              <a:rPr lang="en-US" altLang="zh-CN" sz="2800" b="1" dirty="0" err="1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CloudOps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转型成为公司内部的二级云服务提供商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4047"/>
            <a:ext cx="8503450" cy="545713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13638" y="6507225"/>
            <a:ext cx="4309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2">
                    <a:lumMod val="75000"/>
                  </a:schemeClr>
                </a:solidFill>
              </a:rPr>
              <a:t>详情</a:t>
            </a:r>
            <a:r>
              <a:rPr kumimoji="1" lang="en-US" altLang="zh-CN" sz="1400" dirty="0" smtClean="0">
                <a:solidFill>
                  <a:schemeClr val="bg2">
                    <a:lumMod val="75000"/>
                  </a:schemeClr>
                </a:solidFill>
              </a:rPr>
              <a:t>:</a:t>
            </a:r>
            <a:r>
              <a:rPr kumimoji="1" lang="zh-CN" altLang="en-US" sz="14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kumimoji="1" lang="en-US" altLang="zh-CN" sz="14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https://</a:t>
            </a:r>
            <a:r>
              <a:rPr kumimoji="1" lang="en-US" altLang="zh-CN" sz="1400" dirty="0" smtClean="0">
                <a:solidFill>
                  <a:schemeClr val="bg2">
                    <a:lumMod val="75000"/>
                  </a:schemeClr>
                </a:solidFill>
                <a:hlinkClick r:id="rId5"/>
              </a:rPr>
              <a:t>blog.niean.name/2022/03/30/tools-cmp</a:t>
            </a:r>
            <a:endParaRPr kumimoji="1" lang="en-US" altLang="zh-CN" sz="1400" dirty="0" smtClean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98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16042"/>
            <a:ext cx="7117654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转型实践</a:t>
            </a:r>
            <a:r>
              <a:rPr lang="en-US" altLang="zh-CN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业务运维</a:t>
            </a:r>
            <a:r>
              <a:rPr lang="en-US" altLang="zh-CN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SRE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主导超服务视角建设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52" y="1077160"/>
            <a:ext cx="93726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9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16042"/>
            <a:ext cx="8755923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作业帮</a:t>
            </a:r>
            <a:r>
              <a:rPr lang="en-US" altLang="zh-CN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SRE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建设了的全局感知、预案、多云度量等能力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" y="1090195"/>
            <a:ext cx="11010900" cy="4902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839" y="1395664"/>
            <a:ext cx="7639718" cy="46083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0035" y="1751573"/>
            <a:ext cx="10141964" cy="42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4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16042"/>
            <a:ext cx="6394764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转型实践</a:t>
            </a:r>
            <a:r>
              <a:rPr lang="en-US" altLang="zh-CN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管理</a:t>
            </a:r>
            <a:r>
              <a:rPr lang="zh-CN" altLang="en-US" sz="2800" b="1" noProof="0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面通过工单方式安全</a:t>
            </a:r>
            <a:r>
              <a:rPr lang="en-US" altLang="zh-CN" sz="2800" b="1" noProof="0" dirty="0" err="1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ToC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62152" y="1932075"/>
            <a:ext cx="955877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200" dirty="0"/>
              <a:t>无论是公有云，还是内部的</a:t>
            </a:r>
            <a:r>
              <a:rPr kumimoji="1" lang="en-US" altLang="zh-CN" sz="2200" dirty="0"/>
              <a:t>K8S</a:t>
            </a:r>
            <a:r>
              <a:rPr kumimoji="1" lang="zh-CN" altLang="en-US" sz="2200" dirty="0"/>
              <a:t>平台，都存在着大量的运维管理操作。这类</a:t>
            </a:r>
            <a:r>
              <a:rPr kumimoji="1" lang="en-US" altLang="zh-CN" sz="2200" dirty="0" err="1"/>
              <a:t>ToM</a:t>
            </a:r>
            <a:r>
              <a:rPr kumimoji="1" lang="zh-CN" altLang="en-US" sz="2200" dirty="0"/>
              <a:t>的操作平台，往往缺少必要约束、只能对资深人士开放。</a:t>
            </a:r>
            <a:endParaRPr kumimoji="1" lang="en-US" altLang="zh-CN" sz="2200" dirty="0"/>
          </a:p>
          <a:p>
            <a:endParaRPr kumimoji="1" lang="en-US" altLang="zh-CN" sz="2200" dirty="0" smtClean="0"/>
          </a:p>
          <a:p>
            <a:endParaRPr kumimoji="1" lang="en-US" altLang="zh-CN" sz="2200" dirty="0"/>
          </a:p>
          <a:p>
            <a:r>
              <a:rPr kumimoji="1" lang="zh-CN" altLang="en-US" sz="2200" dirty="0"/>
              <a:t>为了优化分工、提升组织效率</a:t>
            </a:r>
            <a:r>
              <a:rPr kumimoji="1" lang="zh-CN" altLang="en-US" sz="2200" dirty="0" smtClean="0"/>
              <a:t>，通过</a:t>
            </a:r>
            <a:r>
              <a:rPr kumimoji="1" lang="zh-CN" altLang="en-US" sz="2200" dirty="0"/>
              <a:t>工单的方式，</a:t>
            </a:r>
            <a:r>
              <a:rPr kumimoji="1" lang="zh-CN" altLang="en-US" sz="2200" dirty="0" smtClean="0"/>
              <a:t>将管理</a:t>
            </a:r>
            <a:r>
              <a:rPr kumimoji="1" lang="zh-CN" altLang="en-US" sz="2200" dirty="0"/>
              <a:t>面安全</a:t>
            </a:r>
            <a:r>
              <a:rPr kumimoji="1" lang="en-US" altLang="zh-CN" sz="2200" dirty="0" err="1"/>
              <a:t>ToC</a:t>
            </a:r>
            <a:r>
              <a:rPr kumimoji="1" lang="zh-CN" altLang="en-US" sz="2200" dirty="0" smtClean="0"/>
              <a:t>。</a:t>
            </a:r>
            <a:endParaRPr kumimoji="1" lang="en-US" altLang="zh-CN" sz="2200" dirty="0" smtClean="0"/>
          </a:p>
          <a:p>
            <a:endParaRPr kumimoji="1" lang="en-US" altLang="zh-CN" sz="2200" dirty="0"/>
          </a:p>
          <a:p>
            <a:r>
              <a:rPr kumimoji="1" lang="zh-CN" altLang="en-US" sz="2200" dirty="0" smtClean="0"/>
              <a:t>工</a:t>
            </a:r>
            <a:r>
              <a:rPr kumimoji="1" lang="zh-CN" altLang="en-US" sz="2200" dirty="0"/>
              <a:t>单本身的设计，大量融入了运维变更管理的最佳实践，目前也是运</a:t>
            </a:r>
            <a:r>
              <a:rPr kumimoji="1" lang="zh-CN" altLang="en-US" sz="2200" dirty="0" smtClean="0"/>
              <a:t>维服务能力</a:t>
            </a:r>
            <a:r>
              <a:rPr kumimoji="1" lang="zh-CN" altLang="en-US" sz="2200" dirty="0"/>
              <a:t>建设的一个子方向。</a:t>
            </a:r>
          </a:p>
        </p:txBody>
      </p:sp>
    </p:spTree>
    <p:extLst>
      <p:ext uri="{BB962C8B-B14F-4D97-AF65-F5344CB8AC3E}">
        <p14:creationId xmlns:p14="http://schemas.microsoft.com/office/powerpoint/2010/main" val="38255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38055"/>
            <a:ext cx="1620957" cy="662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一些教训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62152" y="1503220"/>
            <a:ext cx="923793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200" dirty="0" smtClean="0"/>
              <a:t>转型</a:t>
            </a:r>
            <a:r>
              <a:rPr lang="zh-CN" altLang="en-US" sz="2200" dirty="0"/>
              <a:t>和保守要折中。传统运维转型到服务提供方，既不会一蹴而就，也不会全员迁徙、总有人要留下来殿后。因为资源更集中，殿后人员会获得更多的横向</a:t>
            </a:r>
            <a:r>
              <a:rPr lang="zh-CN" altLang="en-US" sz="2200" dirty="0" smtClean="0"/>
              <a:t>价值</a:t>
            </a:r>
            <a:endParaRPr lang="en-US" altLang="zh-CN" sz="22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200" dirty="0" smtClean="0"/>
              <a:t>研发</a:t>
            </a:r>
            <a:r>
              <a:rPr lang="zh-CN" altLang="en-US" sz="2200" dirty="0"/>
              <a:t>能力要分梯度。从运维转型到开发的童鞋，开发能力参差不齐，一般要从简单的业务需求开发做起；团队要配备足够精致的运维中台能力，保障底层架构的</a:t>
            </a:r>
            <a:r>
              <a:rPr lang="zh-CN" altLang="en-US" sz="2200" dirty="0" smtClean="0"/>
              <a:t>质量</a:t>
            </a:r>
            <a:endParaRPr lang="en-US" altLang="zh-CN" sz="2200" dirty="0"/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200" dirty="0" smtClean="0"/>
              <a:t>平台</a:t>
            </a:r>
            <a:r>
              <a:rPr lang="zh-CN" altLang="en-US" sz="2200" dirty="0"/>
              <a:t>是服务能力最有力的承接方式，但绝对不是唯一方式。组织、规范、流程、平台，一样都不能少。也要警惕做项目的思维，很容易价值归零</a:t>
            </a:r>
          </a:p>
        </p:txBody>
      </p:sp>
    </p:spTree>
    <p:extLst>
      <p:ext uri="{BB962C8B-B14F-4D97-AF65-F5344CB8AC3E}">
        <p14:creationId xmlns:p14="http://schemas.microsoft.com/office/powerpoint/2010/main" val="94863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38055"/>
            <a:ext cx="1620957" cy="662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要点回顾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67326" y="1083439"/>
            <a:ext cx="9978190" cy="5119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200" dirty="0"/>
              <a:t>传统运维职责：将工业制成品组装成服务、交付给用户，并维持服务</a:t>
            </a:r>
            <a:r>
              <a:rPr lang="zh-CN" altLang="en-US" sz="2200" dirty="0" smtClean="0"/>
              <a:t>运转</a:t>
            </a:r>
            <a:r>
              <a:rPr lang="zh-CN" altLang="en-US" sz="2200" dirty="0"/>
              <a:t>；</a:t>
            </a:r>
            <a:r>
              <a:rPr lang="zh-CN" altLang="en-US" sz="2200" dirty="0" smtClean="0"/>
              <a:t>特点是强</a:t>
            </a:r>
            <a:r>
              <a:rPr lang="zh-CN" altLang="en-US" sz="2200" dirty="0"/>
              <a:t>依附于业务</a:t>
            </a:r>
            <a:r>
              <a:rPr lang="zh-CN" altLang="en-US" sz="2200" dirty="0" smtClean="0"/>
              <a:t>。</a:t>
            </a:r>
            <a:endParaRPr lang="en-US" altLang="zh-CN" sz="2200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200" dirty="0" smtClean="0"/>
              <a:t>云</a:t>
            </a:r>
            <a:r>
              <a:rPr lang="zh-CN" altLang="en-US" sz="2200" dirty="0"/>
              <a:t>原生时代，公有云大量使用、DevOps真实达成，传统运维的职责不断被外包、转移、替代，出现了领域危机</a:t>
            </a:r>
            <a:r>
              <a:rPr lang="zh-CN" altLang="en-US" sz="2200" dirty="0" smtClean="0"/>
              <a:t>。</a:t>
            </a:r>
            <a:endParaRPr lang="en-US" altLang="zh-CN" sz="2200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200" dirty="0" smtClean="0"/>
              <a:t>运</a:t>
            </a:r>
            <a:r>
              <a:rPr lang="zh-CN" altLang="en-US" sz="2200" dirty="0"/>
              <a:t>维转型，核心是提升角色认知。运维人，要把自己从依附的运营角色、调整为独立的</a:t>
            </a:r>
            <a:r>
              <a:rPr lang="zh-CN" altLang="en-US" sz="2200" b="1" dirty="0">
                <a:solidFill>
                  <a:srgbClr val="FF0000"/>
                </a:solidFill>
              </a:rPr>
              <a:t>运维服务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提供方</a:t>
            </a:r>
            <a:r>
              <a:rPr lang="zh-CN" altLang="en-US" sz="2200" dirty="0" smtClean="0"/>
              <a:t>，运维即服务</a:t>
            </a:r>
            <a:r>
              <a:rPr lang="en-US" altLang="zh-CN" sz="2200" b="1" dirty="0" err="1" smtClean="0">
                <a:solidFill>
                  <a:srgbClr val="FF0000"/>
                </a:solidFill>
              </a:rPr>
              <a:t>OPaS</a:t>
            </a:r>
            <a:r>
              <a:rPr lang="zh-CN" altLang="en-US" sz="2200" dirty="0" smtClean="0"/>
              <a:t>。</a:t>
            </a:r>
            <a:endParaRPr lang="en-US" altLang="zh-CN" sz="2200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200" dirty="0" smtClean="0"/>
              <a:t>作业</a:t>
            </a:r>
            <a:r>
              <a:rPr lang="zh-CN" altLang="en-US" sz="2200" dirty="0"/>
              <a:t>帮做了一些转型实践，比如CloudOps借助洋葱模型转型为云服务提供商，SRE全力拓展超服务</a:t>
            </a:r>
            <a:r>
              <a:rPr lang="zh-CN" altLang="en-US" sz="2200" dirty="0" smtClean="0"/>
              <a:t>视角。</a:t>
            </a:r>
            <a:endParaRPr lang="en-US" altLang="zh-CN" sz="2200" dirty="0" smtClean="0"/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200" dirty="0" smtClean="0"/>
              <a:t>对于</a:t>
            </a:r>
            <a:r>
              <a:rPr lang="zh-CN" altLang="en-US" sz="2200" dirty="0"/>
              <a:t>运维来说，平台是服务能力最有力的承接方式，</a:t>
            </a:r>
            <a:r>
              <a:rPr lang="zh-CN" altLang="en-US" sz="2200" dirty="0" smtClean="0"/>
              <a:t>但平台不</a:t>
            </a:r>
            <a:r>
              <a:rPr lang="zh-CN" altLang="en-US" sz="2200" dirty="0"/>
              <a:t>是唯一方式。组织、规范、流程、平台，一样都不能少。</a:t>
            </a:r>
          </a:p>
        </p:txBody>
      </p:sp>
    </p:spTree>
    <p:extLst>
      <p:ext uri="{BB962C8B-B14F-4D97-AF65-F5344CB8AC3E}">
        <p14:creationId xmlns:p14="http://schemas.microsoft.com/office/powerpoint/2010/main" val="76426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03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0987"/>
            <a:ext cx="3057247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互联网运维发展史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63" y="1406024"/>
            <a:ext cx="10372602" cy="473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68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0987"/>
            <a:ext cx="3214341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defTabSz="457200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传统运维</a:t>
            </a:r>
            <a:r>
              <a:rPr lang="en-US" altLang="zh-CN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成长模式</a:t>
            </a:r>
            <a:endParaRPr lang="zh-CN" altLang="en-US" sz="2800" b="1" dirty="0">
              <a:solidFill>
                <a:srgbClr val="F9F9F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cxnSp>
        <p:nvCxnSpPr>
          <p:cNvPr id="18" name="Straight Connector 30">
            <a:extLst>
              <a:ext uri="{FF2B5EF4-FFF2-40B4-BE49-F238E27FC236}">
                <a16:creationId xmlns="" xmlns:a16="http://schemas.microsoft.com/office/drawing/2014/main" id="{CCDDFD06-9222-224B-B39B-90EB4C17EC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6328" y="5243994"/>
            <a:ext cx="10800000" cy="1580"/>
          </a:xfrm>
          <a:prstGeom prst="line">
            <a:avLst/>
          </a:prstGeom>
          <a:noFill/>
          <a:ln w="12700">
            <a:solidFill>
              <a:srgbClr val="666666"/>
            </a:solidFill>
            <a:prstDash val="sysDot"/>
            <a:round/>
            <a:headEnd type="none"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组 4"/>
          <p:cNvGrpSpPr/>
          <p:nvPr/>
        </p:nvGrpSpPr>
        <p:grpSpPr>
          <a:xfrm>
            <a:off x="2537217" y="2729146"/>
            <a:ext cx="1240693" cy="2616456"/>
            <a:chOff x="2537217" y="2729146"/>
            <a:chExt cx="1240693" cy="2616456"/>
          </a:xfrm>
        </p:grpSpPr>
        <p:sp>
          <p:nvSpPr>
            <p:cNvPr id="13" name="Oval 25">
              <a:extLst>
                <a:ext uri="{FF2B5EF4-FFF2-40B4-BE49-F238E27FC236}">
                  <a16:creationId xmlns="" xmlns:a16="http://schemas.microsoft.com/office/drawing/2014/main" id="{1D10EA53-B83F-464B-96EE-E4D17A540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7217" y="2729146"/>
              <a:ext cx="1240693" cy="1240693"/>
            </a:xfrm>
            <a:prstGeom prst="ellipse">
              <a:avLst/>
            </a:prstGeom>
            <a:solidFill>
              <a:srgbClr val="46B99A"/>
            </a:solidFill>
            <a:ln w="12700">
              <a:noFill/>
              <a:round/>
              <a:headEnd/>
              <a:tailEnd/>
            </a:ln>
            <a:extLst/>
          </p:spPr>
          <p:txBody>
            <a:bodyPr anchor="ctr"/>
            <a:lstStyle>
              <a:lvl1pPr defTabSz="1373188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endParaRPr lang="en-US" altLang="zh-CN" sz="3484">
                <a:solidFill>
                  <a:srgbClr val="666666"/>
                </a:solidFill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="" xmlns:a16="http://schemas.microsoft.com/office/drawing/2014/main" id="{D582AE52-6984-CF4D-B1AD-236086FFBC48}"/>
                </a:ext>
              </a:extLst>
            </p:cNvPr>
            <p:cNvSpPr/>
            <p:nvPr/>
          </p:nvSpPr>
          <p:spPr bwMode="auto">
            <a:xfrm flipH="1">
              <a:off x="3012356" y="5076926"/>
              <a:ext cx="267094" cy="268676"/>
            </a:xfrm>
            <a:prstGeom prst="ellipse">
              <a:avLst/>
            </a:prstGeom>
            <a:solidFill>
              <a:srgbClr val="46B99A"/>
            </a:solidFill>
            <a:ln w="9525" cap="flat" cmpd="sng" algn="ctr">
              <a:solidFill>
                <a:srgbClr val="0098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457200">
                <a:buFont typeface="Arial" panose="020B0604020202020204" pitchFamily="34" charset="0"/>
                <a:buNone/>
                <a:defRPr/>
              </a:pPr>
              <a:endParaRPr lang="zh-CN" altLang="en-US" sz="1792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5" name="淘宝网Chenying0907出品 14">
              <a:extLst>
                <a:ext uri="{FF2B5EF4-FFF2-40B4-BE49-F238E27FC236}">
                  <a16:creationId xmlns="" xmlns:a16="http://schemas.microsoft.com/office/drawing/2014/main" id="{45480A32-1545-8F40-AFAE-570431ACB05B}"/>
                </a:ext>
              </a:extLst>
            </p:cNvPr>
            <p:cNvSpPr/>
            <p:nvPr/>
          </p:nvSpPr>
          <p:spPr>
            <a:xfrm>
              <a:off x="2603565" y="3160974"/>
              <a:ext cx="110799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/>
              <a:r>
                <a:rPr lang="zh-CN" altLang="en-US" dirty="0" smtClean="0">
                  <a:solidFill>
                    <a:srgbClr val="FFFFFF"/>
                  </a:solidFill>
                  <a:latin typeface="微软雅黑"/>
                  <a:cs typeface="+mn-ea"/>
                  <a:sym typeface="+mn-lt"/>
                </a:rPr>
                <a:t>发现问题</a:t>
              </a:r>
              <a:endParaRPr lang="zh-CN" altLang="en-US" dirty="0">
                <a:solidFill>
                  <a:srgbClr val="FFFFFF"/>
                </a:solidFill>
                <a:latin typeface="微软雅黑"/>
              </a:endParaRPr>
            </a:p>
          </p:txBody>
        </p:sp>
        <p:sp>
          <p:nvSpPr>
            <p:cNvPr id="29" name="Line 28">
              <a:extLst>
                <a:ext uri="{FF2B5EF4-FFF2-40B4-BE49-F238E27FC236}">
                  <a16:creationId xmlns="" xmlns:a16="http://schemas.microsoft.com/office/drawing/2014/main" id="{1193DE93-4A27-9F4C-B05E-5E5AC33E23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45903" y="4097298"/>
              <a:ext cx="0" cy="888264"/>
            </a:xfrm>
            <a:prstGeom prst="line">
              <a:avLst/>
            </a:prstGeom>
            <a:noFill/>
            <a:ln w="6350">
              <a:solidFill>
                <a:srgbClr val="46B99A"/>
              </a:solidFill>
              <a:prstDash val="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57200"/>
              <a:endParaRPr lang="zh-CN" altLang="en-US" sz="240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4169107" y="3428817"/>
            <a:ext cx="1240693" cy="1912933"/>
            <a:chOff x="4169107" y="3428817"/>
            <a:chExt cx="1240693" cy="1912933"/>
          </a:xfrm>
        </p:grpSpPr>
        <p:sp>
          <p:nvSpPr>
            <p:cNvPr id="16" name="Oval 25">
              <a:extLst>
                <a:ext uri="{FF2B5EF4-FFF2-40B4-BE49-F238E27FC236}">
                  <a16:creationId xmlns="" xmlns:a16="http://schemas.microsoft.com/office/drawing/2014/main" id="{90CDA47B-4725-A547-B129-965B21DC3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9107" y="3428817"/>
              <a:ext cx="1240693" cy="1240693"/>
            </a:xfrm>
            <a:prstGeom prst="ellipse">
              <a:avLst/>
            </a:prstGeom>
            <a:solidFill>
              <a:srgbClr val="666666"/>
            </a:solidFill>
            <a:ln w="12700">
              <a:solidFill>
                <a:srgbClr val="808080">
                  <a:alpha val="34000"/>
                </a:srgbClr>
              </a:solidFill>
              <a:round/>
              <a:headEnd/>
              <a:tailEnd/>
            </a:ln>
            <a:extLst/>
          </p:spPr>
          <p:txBody>
            <a:bodyPr anchor="ctr"/>
            <a:lstStyle>
              <a:lvl1pPr defTabSz="1373188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373188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3484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="" xmlns:a16="http://schemas.microsoft.com/office/drawing/2014/main" id="{75DD4119-2E9E-2E41-A704-5B6316205DBE}"/>
                </a:ext>
              </a:extLst>
            </p:cNvPr>
            <p:cNvSpPr/>
            <p:nvPr/>
          </p:nvSpPr>
          <p:spPr bwMode="auto">
            <a:xfrm flipH="1">
              <a:off x="4644246" y="5073074"/>
              <a:ext cx="267094" cy="268676"/>
            </a:xfrm>
            <a:prstGeom prst="ellipse">
              <a:avLst/>
            </a:prstGeom>
            <a:solidFill>
              <a:srgbClr val="6060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457200">
                <a:buFont typeface="Arial" panose="020B0604020202020204" pitchFamily="34" charset="0"/>
                <a:buNone/>
                <a:defRPr/>
              </a:pPr>
              <a:endParaRPr lang="zh-CN" altLang="en-US" sz="1792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6" name="淘宝网Chenying0907出品 16">
              <a:extLst>
                <a:ext uri="{FF2B5EF4-FFF2-40B4-BE49-F238E27FC236}">
                  <a16:creationId xmlns="" xmlns:a16="http://schemas.microsoft.com/office/drawing/2014/main" id="{865A9F69-62D1-7F45-A4B3-640D5C61A5A8}"/>
                </a:ext>
              </a:extLst>
            </p:cNvPr>
            <p:cNvSpPr/>
            <p:nvPr/>
          </p:nvSpPr>
          <p:spPr>
            <a:xfrm>
              <a:off x="4283992" y="3876254"/>
              <a:ext cx="110799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/>
              <a:r>
                <a:rPr lang="zh-CN" altLang="en-US" dirty="0" smtClean="0">
                  <a:solidFill>
                    <a:srgbClr val="FFFFFF"/>
                  </a:solidFill>
                  <a:latin typeface="微软雅黑"/>
                  <a:cs typeface="+mn-ea"/>
                  <a:sym typeface="+mn-lt"/>
                </a:rPr>
                <a:t>提升认知</a:t>
              </a:r>
              <a:endParaRPr lang="zh-CN" altLang="en-US" dirty="0">
                <a:solidFill>
                  <a:srgbClr val="FFFFFF"/>
                </a:solidFill>
                <a:latin typeface="微软雅黑"/>
              </a:endParaRPr>
            </a:p>
          </p:txBody>
        </p:sp>
        <p:sp>
          <p:nvSpPr>
            <p:cNvPr id="30" name="Line 28">
              <a:extLst>
                <a:ext uri="{FF2B5EF4-FFF2-40B4-BE49-F238E27FC236}">
                  <a16:creationId xmlns="" xmlns:a16="http://schemas.microsoft.com/office/drawing/2014/main" id="{4DD5C99B-8D17-594B-A16A-5403CD1F94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77793" y="4666146"/>
              <a:ext cx="0" cy="315564"/>
            </a:xfrm>
            <a:prstGeom prst="line">
              <a:avLst/>
            </a:prstGeom>
            <a:noFill/>
            <a:ln w="6350">
              <a:solidFill>
                <a:srgbClr val="60605F"/>
              </a:solidFill>
              <a:prstDash val="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57200"/>
              <a:endParaRPr lang="zh-CN" altLang="en-US" sz="240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5818683" y="2741795"/>
            <a:ext cx="1240693" cy="2616456"/>
            <a:chOff x="5818683" y="2741795"/>
            <a:chExt cx="1240693" cy="2616456"/>
          </a:xfrm>
        </p:grpSpPr>
        <p:sp>
          <p:nvSpPr>
            <p:cNvPr id="14" name="Oval 25">
              <a:extLst>
                <a:ext uri="{FF2B5EF4-FFF2-40B4-BE49-F238E27FC236}">
                  <a16:creationId xmlns="" xmlns:a16="http://schemas.microsoft.com/office/drawing/2014/main" id="{6B13E13E-C1AC-704A-B543-BF4275FEB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8683" y="2741795"/>
              <a:ext cx="1240693" cy="1240693"/>
            </a:xfrm>
            <a:prstGeom prst="ellipse">
              <a:avLst/>
            </a:prstGeom>
            <a:solidFill>
              <a:srgbClr val="666666"/>
            </a:solidFill>
            <a:ln w="12700">
              <a:solidFill>
                <a:srgbClr val="808080">
                  <a:alpha val="34000"/>
                </a:srgbClr>
              </a:solidFill>
              <a:round/>
              <a:headEnd/>
              <a:tailEnd/>
            </a:ln>
            <a:extLst/>
          </p:spPr>
          <p:txBody>
            <a:bodyPr anchor="ctr"/>
            <a:lstStyle>
              <a:lvl1pPr defTabSz="1373188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373188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3484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1" name="椭圆 20">
              <a:extLst>
                <a:ext uri="{FF2B5EF4-FFF2-40B4-BE49-F238E27FC236}">
                  <a16:creationId xmlns="" xmlns:a16="http://schemas.microsoft.com/office/drawing/2014/main" id="{A963CEE0-EF52-284D-9368-0BCDC9B8BAAA}"/>
                </a:ext>
              </a:extLst>
            </p:cNvPr>
            <p:cNvSpPr/>
            <p:nvPr/>
          </p:nvSpPr>
          <p:spPr bwMode="auto">
            <a:xfrm flipH="1">
              <a:off x="6293822" y="5089575"/>
              <a:ext cx="267094" cy="268676"/>
            </a:xfrm>
            <a:prstGeom prst="ellipse">
              <a:avLst/>
            </a:prstGeom>
            <a:solidFill>
              <a:srgbClr val="6060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457200">
                <a:buFont typeface="Arial" panose="020B0604020202020204" pitchFamily="34" charset="0"/>
                <a:buNone/>
                <a:defRPr/>
              </a:pPr>
              <a:endParaRPr lang="zh-CN" altLang="en-US" sz="1792" dirty="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7" name="淘宝网Chenying0907出品 18">
              <a:extLst>
                <a:ext uri="{FF2B5EF4-FFF2-40B4-BE49-F238E27FC236}">
                  <a16:creationId xmlns="" xmlns:a16="http://schemas.microsoft.com/office/drawing/2014/main" id="{E54F20D2-4DBB-F54A-95D5-1E2DB1539FD6}"/>
                </a:ext>
              </a:extLst>
            </p:cNvPr>
            <p:cNvSpPr/>
            <p:nvPr/>
          </p:nvSpPr>
          <p:spPr>
            <a:xfrm>
              <a:off x="5873371" y="3187072"/>
              <a:ext cx="110799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/>
              <a:r>
                <a:rPr lang="zh-CN" altLang="en-US" dirty="0" smtClean="0">
                  <a:solidFill>
                    <a:srgbClr val="FFFFFF"/>
                  </a:solidFill>
                  <a:latin typeface="微软雅黑"/>
                  <a:cs typeface="+mn-ea"/>
                  <a:sym typeface="+mn-lt"/>
                </a:rPr>
                <a:t>制定规范</a:t>
              </a:r>
              <a:endParaRPr lang="zh-CN" altLang="en-US" dirty="0">
                <a:solidFill>
                  <a:srgbClr val="FFFFFF"/>
                </a:solidFill>
                <a:latin typeface="微软雅黑"/>
              </a:endParaRPr>
            </a:p>
          </p:txBody>
        </p:sp>
        <p:sp>
          <p:nvSpPr>
            <p:cNvPr id="31" name="Line 28">
              <a:extLst>
                <a:ext uri="{FF2B5EF4-FFF2-40B4-BE49-F238E27FC236}">
                  <a16:creationId xmlns="" xmlns:a16="http://schemas.microsoft.com/office/drawing/2014/main" id="{0F460254-85C3-2243-BCD7-74849CD56E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27369" y="4109947"/>
              <a:ext cx="0" cy="888264"/>
            </a:xfrm>
            <a:prstGeom prst="line">
              <a:avLst/>
            </a:prstGeom>
            <a:noFill/>
            <a:ln w="6350">
              <a:solidFill>
                <a:srgbClr val="60605F"/>
              </a:solidFill>
              <a:prstDash val="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57200"/>
              <a:endParaRPr lang="zh-CN" altLang="en-US" sz="240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864513" y="3445318"/>
            <a:ext cx="1346605" cy="1912933"/>
            <a:chOff x="864513" y="3445318"/>
            <a:chExt cx="1346605" cy="1912933"/>
          </a:xfrm>
        </p:grpSpPr>
        <p:sp>
          <p:nvSpPr>
            <p:cNvPr id="15" name="Oval 25">
              <a:extLst>
                <a:ext uri="{FF2B5EF4-FFF2-40B4-BE49-F238E27FC236}">
                  <a16:creationId xmlns="" xmlns:a16="http://schemas.microsoft.com/office/drawing/2014/main" id="{7A3556F5-4478-0C41-8F7B-10BA54AC6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513" y="3445318"/>
              <a:ext cx="1240693" cy="1240693"/>
            </a:xfrm>
            <a:prstGeom prst="ellipse">
              <a:avLst/>
            </a:prstGeom>
            <a:solidFill>
              <a:srgbClr val="666666"/>
            </a:solidFill>
            <a:ln w="12700">
              <a:solidFill>
                <a:srgbClr val="808080">
                  <a:alpha val="34000"/>
                </a:srgbClr>
              </a:solidFill>
              <a:round/>
              <a:headEnd/>
              <a:tailEnd/>
            </a:ln>
            <a:extLst/>
          </p:spPr>
          <p:txBody>
            <a:bodyPr anchor="ctr"/>
            <a:lstStyle>
              <a:lvl1pPr defTabSz="1373188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373188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3484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="" xmlns:a16="http://schemas.microsoft.com/office/drawing/2014/main" id="{C1C02D45-DF7D-3043-B5F2-F3B1AEE57CD9}"/>
                </a:ext>
              </a:extLst>
            </p:cNvPr>
            <p:cNvSpPr/>
            <p:nvPr/>
          </p:nvSpPr>
          <p:spPr bwMode="auto">
            <a:xfrm flipH="1">
              <a:off x="1339652" y="5089575"/>
              <a:ext cx="267095" cy="268676"/>
            </a:xfrm>
            <a:prstGeom prst="ellipse">
              <a:avLst/>
            </a:prstGeom>
            <a:solidFill>
              <a:srgbClr val="6060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457200">
                <a:buFont typeface="Arial" panose="020B0604020202020204" pitchFamily="34" charset="0"/>
                <a:buNone/>
                <a:defRPr/>
              </a:pPr>
              <a:endParaRPr lang="zh-CN" altLang="en-US" sz="1792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4" name="淘宝网Chenying0907出品 12">
              <a:extLst>
                <a:ext uri="{FF2B5EF4-FFF2-40B4-BE49-F238E27FC236}">
                  <a16:creationId xmlns="" xmlns:a16="http://schemas.microsoft.com/office/drawing/2014/main" id="{904ECFCA-CC54-3045-B141-300D6C388DFB}"/>
                </a:ext>
              </a:extLst>
            </p:cNvPr>
            <p:cNvSpPr/>
            <p:nvPr/>
          </p:nvSpPr>
          <p:spPr>
            <a:xfrm>
              <a:off x="970424" y="3892755"/>
              <a:ext cx="12406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/>
              <a:r>
                <a:rPr lang="zh-CN" altLang="en-US" dirty="0" smtClean="0">
                  <a:solidFill>
                    <a:srgbClr val="FFFFFF"/>
                  </a:solidFill>
                  <a:latin typeface="微软雅黑"/>
                  <a:cs typeface="+mn-ea"/>
                  <a:sym typeface="+mn-lt"/>
                </a:rPr>
                <a:t>了解现状</a:t>
              </a:r>
              <a:endParaRPr lang="zh-CN" altLang="en-US" dirty="0">
                <a:solidFill>
                  <a:srgbClr val="FFFFFF"/>
                </a:solidFill>
                <a:latin typeface="微软雅黑"/>
              </a:endParaRPr>
            </a:p>
          </p:txBody>
        </p:sp>
        <p:sp>
          <p:nvSpPr>
            <p:cNvPr id="32" name="Line 28">
              <a:extLst>
                <a:ext uri="{FF2B5EF4-FFF2-40B4-BE49-F238E27FC236}">
                  <a16:creationId xmlns="" xmlns:a16="http://schemas.microsoft.com/office/drawing/2014/main" id="{422C0A7B-705D-2542-940C-A6846C324A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73199" y="4764829"/>
              <a:ext cx="0" cy="233382"/>
            </a:xfrm>
            <a:prstGeom prst="line">
              <a:avLst/>
            </a:prstGeom>
            <a:noFill/>
            <a:ln w="6350">
              <a:solidFill>
                <a:srgbClr val="60605F"/>
              </a:solidFill>
              <a:prstDash val="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57200"/>
              <a:endParaRPr lang="zh-CN" altLang="en-US" sz="240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7367789" y="3414220"/>
            <a:ext cx="1240693" cy="1912933"/>
            <a:chOff x="7367789" y="3414220"/>
            <a:chExt cx="1240693" cy="1912933"/>
          </a:xfrm>
        </p:grpSpPr>
        <p:sp>
          <p:nvSpPr>
            <p:cNvPr id="17" name="Oval 25">
              <a:extLst>
                <a:ext uri="{FF2B5EF4-FFF2-40B4-BE49-F238E27FC236}">
                  <a16:creationId xmlns="" xmlns:a16="http://schemas.microsoft.com/office/drawing/2014/main" id="{DA72F568-F49B-9145-ADDD-01DDBAF97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7789" y="3414220"/>
              <a:ext cx="1240693" cy="1240693"/>
            </a:xfrm>
            <a:prstGeom prst="ellipse">
              <a:avLst/>
            </a:prstGeom>
            <a:solidFill>
              <a:srgbClr val="666666"/>
            </a:solidFill>
            <a:ln w="12700">
              <a:solidFill>
                <a:srgbClr val="808080">
                  <a:alpha val="34000"/>
                </a:srgbClr>
              </a:solidFill>
              <a:round/>
              <a:headEnd/>
              <a:tailEnd/>
            </a:ln>
            <a:extLst/>
          </p:spPr>
          <p:txBody>
            <a:bodyPr anchor="ctr"/>
            <a:lstStyle>
              <a:lvl1pPr defTabSz="1373188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373188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3484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="" xmlns:a16="http://schemas.microsoft.com/office/drawing/2014/main" id="{F14DB203-80CE-2D41-A483-BECE6F55B760}"/>
                </a:ext>
              </a:extLst>
            </p:cNvPr>
            <p:cNvSpPr/>
            <p:nvPr/>
          </p:nvSpPr>
          <p:spPr bwMode="auto">
            <a:xfrm flipH="1">
              <a:off x="7842137" y="5058477"/>
              <a:ext cx="268676" cy="268676"/>
            </a:xfrm>
            <a:prstGeom prst="ellipse">
              <a:avLst/>
            </a:prstGeom>
            <a:solidFill>
              <a:srgbClr val="6060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457200">
                <a:buFont typeface="Arial" panose="020B0604020202020204" pitchFamily="34" charset="0"/>
                <a:buNone/>
                <a:defRPr/>
              </a:pPr>
              <a:endParaRPr lang="zh-CN" altLang="en-US" sz="1792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28" name="淘宝网Chenying0907出品 18">
              <a:extLst>
                <a:ext uri="{FF2B5EF4-FFF2-40B4-BE49-F238E27FC236}">
                  <a16:creationId xmlns="" xmlns:a16="http://schemas.microsoft.com/office/drawing/2014/main" id="{EEB83DA7-55EC-AF48-A5BC-636C0BE2CD51}"/>
                </a:ext>
              </a:extLst>
            </p:cNvPr>
            <p:cNvSpPr/>
            <p:nvPr/>
          </p:nvSpPr>
          <p:spPr>
            <a:xfrm>
              <a:off x="7444940" y="3864497"/>
              <a:ext cx="110799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457200"/>
              <a:r>
                <a:rPr lang="zh-CN" altLang="en-US" dirty="0" smtClean="0">
                  <a:solidFill>
                    <a:srgbClr val="FFFFFF"/>
                  </a:solidFill>
                  <a:latin typeface="微软雅黑"/>
                  <a:cs typeface="+mn-ea"/>
                  <a:sym typeface="+mn-lt"/>
                </a:rPr>
                <a:t>设立流程</a:t>
              </a:r>
              <a:endParaRPr lang="zh-CN" altLang="en-US" dirty="0">
                <a:solidFill>
                  <a:srgbClr val="FFFFFF"/>
                </a:solidFill>
                <a:latin typeface="微软雅黑"/>
              </a:endParaRPr>
            </a:p>
          </p:txBody>
        </p:sp>
        <p:sp>
          <p:nvSpPr>
            <p:cNvPr id="33" name="Line 28">
              <a:extLst>
                <a:ext uri="{FF2B5EF4-FFF2-40B4-BE49-F238E27FC236}">
                  <a16:creationId xmlns="" xmlns:a16="http://schemas.microsoft.com/office/drawing/2014/main" id="{12B8A37F-BB34-7C44-B889-BE7824B4FD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76475" y="4725971"/>
              <a:ext cx="0" cy="233382"/>
            </a:xfrm>
            <a:prstGeom prst="line">
              <a:avLst/>
            </a:prstGeom>
            <a:noFill/>
            <a:ln w="6350">
              <a:solidFill>
                <a:srgbClr val="60605F"/>
              </a:solidFill>
              <a:prstDash val="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57200"/>
              <a:endParaRPr lang="zh-CN" altLang="en-US" sz="240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8732079" y="2717398"/>
            <a:ext cx="1240693" cy="2616456"/>
            <a:chOff x="8732079" y="2717398"/>
            <a:chExt cx="1240693" cy="2616456"/>
          </a:xfrm>
        </p:grpSpPr>
        <p:sp>
          <p:nvSpPr>
            <p:cNvPr id="49" name="Oval 25">
              <a:extLst>
                <a:ext uri="{FF2B5EF4-FFF2-40B4-BE49-F238E27FC236}">
                  <a16:creationId xmlns="" xmlns:a16="http://schemas.microsoft.com/office/drawing/2014/main" id="{1D10EA53-B83F-464B-96EE-E4D17A540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2079" y="2717398"/>
              <a:ext cx="1240693" cy="1240693"/>
            </a:xfrm>
            <a:prstGeom prst="ellipse">
              <a:avLst/>
            </a:prstGeom>
            <a:solidFill>
              <a:srgbClr val="46B99A"/>
            </a:solidFill>
            <a:ln w="12700">
              <a:noFill/>
              <a:round/>
              <a:headEnd/>
              <a:tailEnd/>
            </a:ln>
            <a:extLst/>
          </p:spPr>
          <p:txBody>
            <a:bodyPr anchor="ctr"/>
            <a:lstStyle>
              <a:lvl1pPr defTabSz="1373188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  <a:defRPr/>
              </a:pPr>
              <a:endParaRPr lang="en-US" altLang="zh-CN" sz="3484">
                <a:solidFill>
                  <a:srgbClr val="666666"/>
                </a:solidFill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="" xmlns:a16="http://schemas.microsoft.com/office/drawing/2014/main" id="{D582AE52-6984-CF4D-B1AD-236086FFBC48}"/>
                </a:ext>
              </a:extLst>
            </p:cNvPr>
            <p:cNvSpPr/>
            <p:nvPr/>
          </p:nvSpPr>
          <p:spPr bwMode="auto">
            <a:xfrm flipH="1">
              <a:off x="9207218" y="5065178"/>
              <a:ext cx="267094" cy="268676"/>
            </a:xfrm>
            <a:prstGeom prst="ellipse">
              <a:avLst/>
            </a:prstGeom>
            <a:solidFill>
              <a:srgbClr val="46B99A"/>
            </a:solidFill>
            <a:ln w="9525" cap="flat" cmpd="sng" algn="ctr">
              <a:solidFill>
                <a:srgbClr val="0098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457200">
                <a:buFont typeface="Arial" panose="020B0604020202020204" pitchFamily="34" charset="0"/>
                <a:buNone/>
                <a:defRPr/>
              </a:pPr>
              <a:endParaRPr lang="zh-CN" altLang="en-US" sz="1792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1" name="淘宝网Chenying0907出品 14">
              <a:extLst>
                <a:ext uri="{FF2B5EF4-FFF2-40B4-BE49-F238E27FC236}">
                  <a16:creationId xmlns="" xmlns:a16="http://schemas.microsoft.com/office/drawing/2014/main" id="{45480A32-1545-8F40-AFAE-570431ACB05B}"/>
                </a:ext>
              </a:extLst>
            </p:cNvPr>
            <p:cNvSpPr/>
            <p:nvPr/>
          </p:nvSpPr>
          <p:spPr>
            <a:xfrm>
              <a:off x="8798427" y="3149226"/>
              <a:ext cx="110799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200"/>
              <a:r>
                <a:rPr lang="zh-CN" altLang="en-US" dirty="0" smtClean="0">
                  <a:solidFill>
                    <a:srgbClr val="FFFFFF"/>
                  </a:solidFill>
                  <a:latin typeface="微软雅黑"/>
                  <a:cs typeface="+mn-ea"/>
                  <a:sym typeface="+mn-lt"/>
                </a:rPr>
                <a:t>建设平台</a:t>
              </a:r>
              <a:endParaRPr lang="zh-CN" altLang="en-US" dirty="0">
                <a:solidFill>
                  <a:srgbClr val="FFFFFF"/>
                </a:solidFill>
                <a:latin typeface="微软雅黑"/>
              </a:endParaRPr>
            </a:p>
          </p:txBody>
        </p:sp>
        <p:sp>
          <p:nvSpPr>
            <p:cNvPr id="52" name="Line 28">
              <a:extLst>
                <a:ext uri="{FF2B5EF4-FFF2-40B4-BE49-F238E27FC236}">
                  <a16:creationId xmlns="" xmlns:a16="http://schemas.microsoft.com/office/drawing/2014/main" id="{1193DE93-4A27-9F4C-B05E-5E5AC33E23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340765" y="4085550"/>
              <a:ext cx="0" cy="888264"/>
            </a:xfrm>
            <a:prstGeom prst="line">
              <a:avLst/>
            </a:prstGeom>
            <a:noFill/>
            <a:ln w="6350">
              <a:solidFill>
                <a:srgbClr val="46B99A"/>
              </a:solidFill>
              <a:prstDash val="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57200"/>
              <a:endParaRPr lang="zh-CN" altLang="en-US" sz="240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10073049" y="3445318"/>
            <a:ext cx="1240693" cy="1912933"/>
            <a:chOff x="10073049" y="3445318"/>
            <a:chExt cx="1240693" cy="1912933"/>
          </a:xfrm>
        </p:grpSpPr>
        <p:sp>
          <p:nvSpPr>
            <p:cNvPr id="53" name="Oval 25">
              <a:extLst>
                <a:ext uri="{FF2B5EF4-FFF2-40B4-BE49-F238E27FC236}">
                  <a16:creationId xmlns="" xmlns:a16="http://schemas.microsoft.com/office/drawing/2014/main" id="{DA72F568-F49B-9145-ADDD-01DDBAF97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3049" y="3445318"/>
              <a:ext cx="1240693" cy="1240693"/>
            </a:xfrm>
            <a:prstGeom prst="ellipse">
              <a:avLst/>
            </a:prstGeom>
            <a:solidFill>
              <a:srgbClr val="666666"/>
            </a:solidFill>
            <a:ln w="12700">
              <a:solidFill>
                <a:srgbClr val="808080">
                  <a:alpha val="34000"/>
                </a:srgbClr>
              </a:solidFill>
              <a:round/>
              <a:headEnd/>
              <a:tailEnd/>
            </a:ln>
            <a:extLst/>
          </p:spPr>
          <p:txBody>
            <a:bodyPr anchor="ctr"/>
            <a:lstStyle>
              <a:lvl1pPr defTabSz="1373188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373188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373188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1373188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3484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 panose="020F0502020204030204" pitchFamily="34" charset="0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="" xmlns:a16="http://schemas.microsoft.com/office/drawing/2014/main" id="{F14DB203-80CE-2D41-A483-BECE6F55B760}"/>
                </a:ext>
              </a:extLst>
            </p:cNvPr>
            <p:cNvSpPr/>
            <p:nvPr/>
          </p:nvSpPr>
          <p:spPr bwMode="auto">
            <a:xfrm flipH="1">
              <a:off x="10547397" y="5089575"/>
              <a:ext cx="268676" cy="268676"/>
            </a:xfrm>
            <a:prstGeom prst="ellipse">
              <a:avLst/>
            </a:prstGeom>
            <a:solidFill>
              <a:srgbClr val="60605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defTabSz="457200">
                <a:buFont typeface="Arial" panose="020B0604020202020204" pitchFamily="34" charset="0"/>
                <a:buNone/>
                <a:defRPr/>
              </a:pPr>
              <a:endParaRPr lang="zh-CN" altLang="en-US" sz="1792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55" name="淘宝网Chenying0907出品 18">
              <a:extLst>
                <a:ext uri="{FF2B5EF4-FFF2-40B4-BE49-F238E27FC236}">
                  <a16:creationId xmlns="" xmlns:a16="http://schemas.microsoft.com/office/drawing/2014/main" id="{EEB83DA7-55EC-AF48-A5BC-636C0BE2CD51}"/>
                </a:ext>
              </a:extLst>
            </p:cNvPr>
            <p:cNvSpPr/>
            <p:nvPr/>
          </p:nvSpPr>
          <p:spPr>
            <a:xfrm>
              <a:off x="10150203" y="3895595"/>
              <a:ext cx="110799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457200"/>
              <a:r>
                <a:rPr lang="zh-CN" altLang="en-US" dirty="0" smtClean="0">
                  <a:solidFill>
                    <a:srgbClr val="FFFFFF"/>
                  </a:solidFill>
                  <a:latin typeface="微软雅黑"/>
                  <a:cs typeface="+mn-ea"/>
                  <a:sym typeface="+mn-lt"/>
                </a:rPr>
                <a:t>持续运营</a:t>
              </a:r>
              <a:endParaRPr lang="zh-CN" altLang="en-US" dirty="0">
                <a:solidFill>
                  <a:srgbClr val="FFFFFF"/>
                </a:solidFill>
                <a:latin typeface="微软雅黑"/>
              </a:endParaRPr>
            </a:p>
          </p:txBody>
        </p:sp>
        <p:sp>
          <p:nvSpPr>
            <p:cNvPr id="56" name="Line 28">
              <a:extLst>
                <a:ext uri="{FF2B5EF4-FFF2-40B4-BE49-F238E27FC236}">
                  <a16:creationId xmlns="" xmlns:a16="http://schemas.microsoft.com/office/drawing/2014/main" id="{12B8A37F-BB34-7C44-B889-BE7824B4FD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681735" y="4757069"/>
              <a:ext cx="0" cy="233382"/>
            </a:xfrm>
            <a:prstGeom prst="line">
              <a:avLst/>
            </a:prstGeom>
            <a:noFill/>
            <a:ln w="6350">
              <a:solidFill>
                <a:srgbClr val="60605F"/>
              </a:solidFill>
              <a:prstDash val="dash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457200"/>
              <a:endParaRPr lang="zh-CN" altLang="en-US" sz="2400">
                <a:solidFill>
                  <a:srgbClr val="666666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7" name="矩形 56"/>
          <p:cNvSpPr/>
          <p:nvPr/>
        </p:nvSpPr>
        <p:spPr>
          <a:xfrm>
            <a:off x="954096" y="1224725"/>
            <a:ext cx="69557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b="1" dirty="0" smtClean="0">
                <a:solidFill>
                  <a:srgbClr val="FF9300"/>
                </a:solidFill>
                <a:latin typeface="PingFang SC" charset="-122"/>
              </a:rPr>
              <a:t>运维是一门实践学科，遵循</a:t>
            </a:r>
            <a:r>
              <a:rPr lang="zh-CN" altLang="en-US" sz="2200" b="1" dirty="0" smtClean="0">
                <a:solidFill>
                  <a:srgbClr val="FF0000"/>
                </a:solidFill>
                <a:latin typeface="PingFang SC" charset="-122"/>
              </a:rPr>
              <a:t>问题驱动</a:t>
            </a:r>
            <a:r>
              <a:rPr lang="zh-CN" altLang="en-US" sz="2200" b="1" dirty="0" smtClean="0">
                <a:solidFill>
                  <a:srgbClr val="FF9300"/>
                </a:solidFill>
                <a:latin typeface="PingFang SC" charset="-122"/>
              </a:rPr>
              <a:t>、持续演进的原则</a:t>
            </a:r>
            <a:endParaRPr lang="zh-CN" altLang="en-US" sz="2200" dirty="0">
              <a:solidFill>
                <a:srgbClr val="FF9300"/>
              </a:solidFill>
              <a:effectLst/>
              <a:latin typeface="PingFang SC S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8208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0987"/>
            <a:ext cx="3573414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运维现状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-</a:t>
            </a:r>
            <a:r>
              <a:rPr lang="zh-CN" altLang="en-US" sz="2800" b="1" noProof="0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云原生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架构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="" xmlns:a16="http://schemas.microsoft.com/office/drawing/2014/main" id="{05D6E9AF-EE78-2049-8451-1E2FF60CC8CE}"/>
              </a:ext>
            </a:extLst>
          </p:cNvPr>
          <p:cNvSpPr/>
          <p:nvPr/>
        </p:nvSpPr>
        <p:spPr>
          <a:xfrm>
            <a:off x="5168468" y="2937399"/>
            <a:ext cx="1800000" cy="360000"/>
          </a:xfrm>
          <a:prstGeom prst="rect">
            <a:avLst/>
          </a:prstGeom>
          <a:solidFill>
            <a:srgbClr val="EBFFD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3084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服务注册</a:t>
            </a:r>
            <a:r>
              <a:rPr kumimoji="0" lang="en-US" altLang="zh-CN" sz="1600" b="0" i="0" u="none" strike="noStrike" cap="none" spc="0" normalizeH="0" baseline="0" dirty="0">
                <a:ln>
                  <a:noFill/>
                </a:ln>
                <a:solidFill>
                  <a:srgbClr val="03084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/</a:t>
            </a: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3084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发现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03084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="" xmlns:a16="http://schemas.microsoft.com/office/drawing/2014/main" id="{8BA8C56D-38B4-FA47-8A39-0B649D8CAAB0}"/>
              </a:ext>
            </a:extLst>
          </p:cNvPr>
          <p:cNvSpPr/>
          <p:nvPr/>
        </p:nvSpPr>
        <p:spPr>
          <a:xfrm>
            <a:off x="2964343" y="2360878"/>
            <a:ext cx="1800000" cy="360000"/>
          </a:xfrm>
          <a:prstGeom prst="rect">
            <a:avLst/>
          </a:prstGeom>
          <a:solidFill>
            <a:srgbClr val="EBFFD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服务通信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="" xmlns:a16="http://schemas.microsoft.com/office/drawing/2014/main" id="{6491F9AA-C88A-B74C-A3A5-C86080AC246F}"/>
              </a:ext>
            </a:extLst>
          </p:cNvPr>
          <p:cNvSpPr/>
          <p:nvPr/>
        </p:nvSpPr>
        <p:spPr>
          <a:xfrm>
            <a:off x="5168468" y="2364018"/>
            <a:ext cx="1800000" cy="360000"/>
          </a:xfrm>
          <a:prstGeom prst="rect">
            <a:avLst/>
          </a:prstGeom>
          <a:solidFill>
            <a:srgbClr val="EBFFD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服务观察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="" xmlns:a16="http://schemas.microsoft.com/office/drawing/2014/main" id="{A1272B64-993A-8444-BF4A-DC9A9736E9C8}"/>
              </a:ext>
            </a:extLst>
          </p:cNvPr>
          <p:cNvSpPr/>
          <p:nvPr/>
        </p:nvSpPr>
        <p:spPr>
          <a:xfrm>
            <a:off x="7372512" y="2360878"/>
            <a:ext cx="1800000" cy="360000"/>
          </a:xfrm>
          <a:prstGeom prst="rect">
            <a:avLst/>
          </a:prstGeom>
          <a:solidFill>
            <a:srgbClr val="EBFFD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流量管控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="" xmlns:a16="http://schemas.microsoft.com/office/drawing/2014/main" id="{DE58EF6A-5BDF-5947-BA8E-DDF6959C2A66}"/>
              </a:ext>
            </a:extLst>
          </p:cNvPr>
          <p:cNvSpPr/>
          <p:nvPr/>
        </p:nvSpPr>
        <p:spPr>
          <a:xfrm>
            <a:off x="1462152" y="5041222"/>
            <a:ext cx="8868964" cy="733936"/>
          </a:xfrm>
          <a:prstGeom prst="rect">
            <a:avLst/>
          </a:prstGeom>
          <a:solidFill>
            <a:srgbClr val="C1E1FE"/>
          </a:solidFill>
          <a:ln w="1270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 hangingPunct="0"/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资源层，包括计算、存储、网络等</a:t>
            </a:r>
            <a:r>
              <a:rPr lang="en-US" altLang="zh-CN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IaaS</a:t>
            </a:r>
            <a:endParaRPr lang="zh-CN" altLang="en-US" sz="16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="" xmlns:a16="http://schemas.microsoft.com/office/drawing/2014/main" id="{0D031F83-2247-6441-A20B-D1B6DE777C88}"/>
              </a:ext>
            </a:extLst>
          </p:cNvPr>
          <p:cNvSpPr/>
          <p:nvPr/>
        </p:nvSpPr>
        <p:spPr>
          <a:xfrm>
            <a:off x="1462152" y="1299411"/>
            <a:ext cx="8868964" cy="651507"/>
          </a:xfrm>
          <a:prstGeom prst="rect">
            <a:avLst/>
          </a:prstGeom>
          <a:solidFill>
            <a:srgbClr val="EBFFD0"/>
          </a:solidFill>
          <a:ln w="1270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 latinLnBrk="1" hangingPunct="0"/>
            <a:r>
              <a:rPr lang="zh-CN" altLang="en-US" sz="16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应用层，包含业务应用、中间件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="" xmlns:a16="http://schemas.microsoft.com/office/drawing/2014/main" id="{B73A94EC-F92A-034F-89F4-DFF666577021}"/>
              </a:ext>
            </a:extLst>
          </p:cNvPr>
          <p:cNvSpPr/>
          <p:nvPr/>
        </p:nvSpPr>
        <p:spPr>
          <a:xfrm>
            <a:off x="1462152" y="2263968"/>
            <a:ext cx="8868964" cy="1061174"/>
          </a:xfrm>
          <a:prstGeom prst="rect">
            <a:avLst/>
          </a:prstGeom>
          <a:noFill/>
          <a:ln w="19050" cap="flat">
            <a:solidFill>
              <a:schemeClr val="bg2">
                <a:lumMod val="75000"/>
              </a:schemeClr>
            </a:solidFill>
            <a:prstDash val="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服务治理</a:t>
            </a:r>
            <a:endParaRPr kumimoji="0" lang="zh-CN" altLang="en-US" sz="1400" i="0" u="none" strike="noStrike" cap="none" spc="0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="" xmlns:a16="http://schemas.microsoft.com/office/drawing/2014/main" id="{7804651B-C034-7A41-9844-81D1F845BC22}"/>
              </a:ext>
            </a:extLst>
          </p:cNvPr>
          <p:cNvSpPr/>
          <p:nvPr/>
        </p:nvSpPr>
        <p:spPr>
          <a:xfrm>
            <a:off x="1462152" y="3646721"/>
            <a:ext cx="8868964" cy="1061174"/>
          </a:xfrm>
          <a:prstGeom prst="rect">
            <a:avLst/>
          </a:prstGeom>
          <a:noFill/>
          <a:ln w="19050" cap="flat">
            <a:solidFill>
              <a:schemeClr val="bg2">
                <a:lumMod val="90000"/>
              </a:schemeClr>
            </a:solidFill>
            <a:prstDash val="dash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容器技术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="" xmlns:a16="http://schemas.microsoft.com/office/drawing/2014/main" id="{3CA52C0E-F607-7F43-9F73-E544E5AAD091}"/>
              </a:ext>
            </a:extLst>
          </p:cNvPr>
          <p:cNvSpPr/>
          <p:nvPr/>
        </p:nvSpPr>
        <p:spPr>
          <a:xfrm>
            <a:off x="5168468" y="4266044"/>
            <a:ext cx="1800000" cy="360000"/>
          </a:xfrm>
          <a:prstGeom prst="rect">
            <a:avLst/>
          </a:prstGeom>
          <a:solidFill>
            <a:srgbClr val="258AF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资源管理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="" xmlns:a16="http://schemas.microsoft.com/office/drawing/2014/main" id="{E66B0677-4B5D-3A47-B827-3DCE94DD94F4}"/>
              </a:ext>
            </a:extLst>
          </p:cNvPr>
          <p:cNvSpPr/>
          <p:nvPr/>
        </p:nvSpPr>
        <p:spPr>
          <a:xfrm>
            <a:off x="2964424" y="3752718"/>
            <a:ext cx="1800000" cy="360000"/>
          </a:xfrm>
          <a:prstGeom prst="rect">
            <a:avLst/>
          </a:prstGeom>
          <a:solidFill>
            <a:srgbClr val="258AF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容器镜像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="" xmlns:a16="http://schemas.microsoft.com/office/drawing/2014/main" id="{31336E63-6BED-4B47-9204-43898C635C1C}"/>
              </a:ext>
            </a:extLst>
          </p:cNvPr>
          <p:cNvSpPr/>
          <p:nvPr/>
        </p:nvSpPr>
        <p:spPr>
          <a:xfrm>
            <a:off x="5168468" y="3752718"/>
            <a:ext cx="1800000" cy="360000"/>
          </a:xfrm>
          <a:prstGeom prst="rect">
            <a:avLst/>
          </a:prstGeom>
          <a:solidFill>
            <a:srgbClr val="258AF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作业编排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="" xmlns:a16="http://schemas.microsoft.com/office/drawing/2014/main" id="{5613BB6E-8594-1544-97AB-775266EE4323}"/>
              </a:ext>
            </a:extLst>
          </p:cNvPr>
          <p:cNvSpPr/>
          <p:nvPr/>
        </p:nvSpPr>
        <p:spPr>
          <a:xfrm>
            <a:off x="7372512" y="3752718"/>
            <a:ext cx="1800000" cy="360000"/>
          </a:xfrm>
          <a:prstGeom prst="rect">
            <a:avLst/>
          </a:prstGeom>
          <a:solidFill>
            <a:srgbClr val="258AF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4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作业调度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373920" y="5954996"/>
            <a:ext cx="90454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>
                <a:latin typeface="SimHei" charset="-122"/>
                <a:ea typeface="SimHei" charset="-122"/>
                <a:cs typeface="SimHei" charset="-122"/>
              </a:rPr>
              <a:t>容器技术，社区已相对成熟、云厂商支持到位；服务</a:t>
            </a:r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治理，整体</a:t>
            </a:r>
            <a:r>
              <a:rPr kumimoji="1" lang="zh-CN" altLang="en-US" dirty="0">
                <a:latin typeface="SimHei" charset="-122"/>
                <a:ea typeface="SimHei" charset="-122"/>
                <a:cs typeface="SimHei" charset="-122"/>
              </a:rPr>
              <a:t>处在快速演进阶段，社区在服务观察方向相对成熟。</a:t>
            </a:r>
          </a:p>
        </p:txBody>
      </p:sp>
    </p:spTree>
    <p:extLst>
      <p:ext uri="{BB962C8B-B14F-4D97-AF65-F5344CB8AC3E}">
        <p14:creationId xmlns:p14="http://schemas.microsoft.com/office/powerpoint/2010/main" val="1006910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0987"/>
            <a:ext cx="1620957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讲师介绍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27893" y="2064474"/>
            <a:ext cx="4786591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00">
              <a:lnSpc>
                <a:spcPct val="200000"/>
              </a:lnSpc>
            </a:pPr>
            <a:r>
              <a:rPr lang="en-US" altLang="zh-CN" sz="2000" dirty="0">
                <a:solidFill>
                  <a:srgbClr val="808080">
                    <a:lumMod val="50000"/>
                  </a:srgbClr>
                </a:solidFill>
                <a:cs typeface="+mn-ea"/>
                <a:sym typeface="+mn-lt"/>
              </a:rPr>
              <a:t>1</a:t>
            </a:r>
            <a:r>
              <a:rPr lang="zh-CN" altLang="en-US" sz="2000" dirty="0" smtClean="0">
                <a:solidFill>
                  <a:srgbClr val="808080">
                    <a:lumMod val="50000"/>
                  </a:srgbClr>
                </a:solidFill>
                <a:cs typeface="+mn-ea"/>
                <a:sym typeface="+mn-lt"/>
              </a:rPr>
              <a:t>、</a:t>
            </a:r>
            <a:r>
              <a:rPr lang="zh-CN" altLang="en-US" sz="2000" dirty="0" smtClean="0"/>
              <a:t>作业</a:t>
            </a:r>
            <a:r>
              <a:rPr lang="zh-CN" altLang="en-US" sz="2000" dirty="0"/>
              <a:t>帮运维负责人</a:t>
            </a:r>
            <a:endParaRPr lang="en-US" altLang="zh-CN" sz="2000" dirty="0">
              <a:solidFill>
                <a:srgbClr val="808080">
                  <a:lumMod val="50000"/>
                </a:srgbClr>
              </a:solidFill>
              <a:cs typeface="+mn-ea"/>
              <a:sym typeface="+mn-lt"/>
            </a:endParaRPr>
          </a:p>
          <a:p>
            <a:pPr defTabSz="457200">
              <a:lnSpc>
                <a:spcPct val="200000"/>
              </a:lnSpc>
            </a:pPr>
            <a:r>
              <a:rPr lang="en-US" altLang="zh-CN" sz="2000" dirty="0">
                <a:solidFill>
                  <a:srgbClr val="808080">
                    <a:lumMod val="50000"/>
                  </a:srgbClr>
                </a:solidFill>
                <a:cs typeface="+mn-ea"/>
                <a:sym typeface="+mn-lt"/>
              </a:rPr>
              <a:t>2</a:t>
            </a:r>
            <a:r>
              <a:rPr lang="zh-CN" altLang="en-US" sz="2000" dirty="0" smtClean="0">
                <a:solidFill>
                  <a:srgbClr val="808080">
                    <a:lumMod val="50000"/>
                  </a:srgbClr>
                </a:solidFill>
                <a:cs typeface="+mn-ea"/>
                <a:sym typeface="+mn-lt"/>
              </a:rPr>
              <a:t>、主要</a:t>
            </a:r>
            <a:r>
              <a:rPr lang="zh-CN" altLang="en-US" sz="2000" dirty="0" smtClean="0">
                <a:sym typeface="+mn-lt"/>
              </a:rPr>
              <a:t>从事</a:t>
            </a:r>
            <a:r>
              <a:rPr lang="zh-CN" altLang="en-US" sz="2000" dirty="0" smtClean="0"/>
              <a:t>运</a:t>
            </a:r>
            <a:r>
              <a:rPr lang="zh-CN" altLang="en-US" sz="2000" dirty="0"/>
              <a:t>维架构</a:t>
            </a:r>
            <a:r>
              <a:rPr lang="zh-CN" altLang="en-US" sz="2000" dirty="0" smtClean="0"/>
              <a:t>、平台、</a:t>
            </a:r>
            <a:r>
              <a:rPr lang="zh-CN" altLang="en-US" sz="2000" dirty="0"/>
              <a:t>稳定性、</a:t>
            </a:r>
            <a:r>
              <a:rPr lang="zh-CN" altLang="en-US" sz="2000" dirty="0" smtClean="0"/>
              <a:t>成本等方向</a:t>
            </a:r>
            <a:endParaRPr lang="en-US" altLang="zh-CN" sz="2000" dirty="0">
              <a:solidFill>
                <a:srgbClr val="808080">
                  <a:lumMod val="50000"/>
                </a:srgbClr>
              </a:solidFill>
              <a:cs typeface="+mn-ea"/>
              <a:sym typeface="+mn-lt"/>
            </a:endParaRPr>
          </a:p>
          <a:p>
            <a:pPr defTabSz="457200">
              <a:lnSpc>
                <a:spcPct val="200000"/>
              </a:lnSpc>
            </a:pPr>
            <a:r>
              <a:rPr lang="en-US" altLang="zh-CN" sz="2000" dirty="0">
                <a:solidFill>
                  <a:srgbClr val="808080">
                    <a:lumMod val="50000"/>
                  </a:srgbClr>
                </a:solidFill>
                <a:cs typeface="+mn-ea"/>
                <a:sym typeface="+mn-lt"/>
              </a:rPr>
              <a:t>3</a:t>
            </a:r>
            <a:r>
              <a:rPr lang="zh-CN" altLang="en-US" sz="2000" dirty="0" smtClean="0">
                <a:solidFill>
                  <a:srgbClr val="808080">
                    <a:lumMod val="50000"/>
                  </a:srgbClr>
                </a:solidFill>
                <a:cs typeface="+mn-ea"/>
                <a:sym typeface="+mn-lt"/>
              </a:rPr>
              <a:t>、</a:t>
            </a:r>
            <a:r>
              <a:rPr lang="zh-CN" altLang="en-US" sz="2000" dirty="0"/>
              <a:t>曾就职于阿里</a:t>
            </a:r>
            <a:r>
              <a:rPr lang="zh-CN" altLang="en-US" sz="2000" dirty="0" smtClean="0"/>
              <a:t>、小米、滴滴</a:t>
            </a:r>
            <a:endParaRPr lang="en-US" altLang="zh-CN" sz="2000" dirty="0">
              <a:solidFill>
                <a:srgbClr val="808080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5" name="Shape 186"/>
          <p:cNvSpPr/>
          <p:nvPr/>
        </p:nvSpPr>
        <p:spPr>
          <a:xfrm>
            <a:off x="6827893" y="1230115"/>
            <a:ext cx="2116345" cy="497493"/>
          </a:xfrm>
          <a:prstGeom prst="roundRect">
            <a:avLst>
              <a:gd name="adj" fmla="val 18766"/>
            </a:avLst>
          </a:prstGeom>
          <a:solidFill>
            <a:srgbClr val="46B99A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457200"/>
            <a:r>
              <a:rPr lang="zh-CN" altLang="en-US" sz="2000" b="1" dirty="0">
                <a:solidFill>
                  <a:srgbClr val="F9F9F7"/>
                </a:solidFill>
                <a:latin typeface="微软雅黑"/>
                <a:cs typeface="+mn-ea"/>
                <a:sym typeface="+mn-lt"/>
              </a:rPr>
              <a:t>个人介绍</a:t>
            </a:r>
          </a:p>
        </p:txBody>
      </p:sp>
      <p:sp>
        <p:nvSpPr>
          <p:cNvPr id="16" name="矩形 15"/>
          <p:cNvSpPr/>
          <p:nvPr/>
        </p:nvSpPr>
        <p:spPr>
          <a:xfrm>
            <a:off x="1462152" y="1723869"/>
            <a:ext cx="2908092" cy="3235757"/>
          </a:xfrm>
          <a:prstGeom prst="rect">
            <a:avLst/>
          </a:prstGeom>
          <a:solidFill>
            <a:srgbClr val="F9F9F7"/>
          </a:solidFill>
          <a:ln w="15875" cap="flat" cmpd="sng" algn="ctr">
            <a:solidFill>
              <a:srgbClr val="F9F9F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808080">
                  <a:lumMod val="50000"/>
                </a:srgbClr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462152" y="5176619"/>
            <a:ext cx="4062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zh-CN" altLang="en-US" dirty="0">
                <a:solidFill>
                  <a:srgbClr val="808080">
                    <a:lumMod val="50000"/>
                  </a:srgbClr>
                </a:solidFill>
                <a:latin typeface="微软雅黑"/>
              </a:rPr>
              <a:t>姓名</a:t>
            </a:r>
            <a:r>
              <a:rPr lang="zh-CN" altLang="en-US" dirty="0" smtClean="0">
                <a:solidFill>
                  <a:srgbClr val="808080">
                    <a:lumMod val="50000"/>
                  </a:srgbClr>
                </a:solidFill>
                <a:latin typeface="微软雅黑"/>
              </a:rPr>
              <a:t>：聂安</a:t>
            </a:r>
            <a:endParaRPr lang="en-US" altLang="zh-CN" dirty="0">
              <a:solidFill>
                <a:srgbClr val="808080">
                  <a:lumMod val="50000"/>
                </a:srgbClr>
              </a:solidFill>
              <a:latin typeface="微软雅黑"/>
            </a:endParaRPr>
          </a:p>
          <a:p>
            <a:pPr defTabSz="457200">
              <a:lnSpc>
                <a:spcPct val="150000"/>
              </a:lnSpc>
            </a:pPr>
            <a:r>
              <a:rPr lang="zh-CN" altLang="en-US" dirty="0" smtClean="0">
                <a:solidFill>
                  <a:srgbClr val="808080">
                    <a:lumMod val="50000"/>
                  </a:srgbClr>
                </a:solidFill>
                <a:latin typeface="微软雅黑"/>
              </a:rPr>
              <a:t>单位：作业帮，运维团队</a:t>
            </a:r>
            <a:r>
              <a:rPr lang="en-US" altLang="zh-CN" dirty="0" smtClean="0">
                <a:solidFill>
                  <a:srgbClr val="808080">
                    <a:lumMod val="50000"/>
                  </a:srgbClr>
                </a:solidFill>
                <a:latin typeface="微软雅黑"/>
              </a:rPr>
              <a:t> </a:t>
            </a:r>
            <a:endParaRPr lang="zh-CN" altLang="en-US" dirty="0">
              <a:solidFill>
                <a:srgbClr val="808080">
                  <a:lumMod val="50000"/>
                </a:srgbClr>
              </a:solidFill>
              <a:latin typeface="微软雅黑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52" y="1190667"/>
            <a:ext cx="2908092" cy="387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0987"/>
            <a:ext cx="4291559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运维现状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-</a:t>
            </a:r>
            <a:r>
              <a:rPr lang="zh-CN" altLang="en-US" sz="2800" b="1" noProof="0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云原生多云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架构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58" y="877801"/>
            <a:ext cx="10646229" cy="55106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09961" y="63538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2">
                    <a:lumMod val="7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腾讯云</a:t>
            </a:r>
            <a:endParaRPr kumimoji="1" lang="zh-CN" altLang="en-US" b="1" dirty="0">
              <a:solidFill>
                <a:schemeClr val="bg2">
                  <a:lumMod val="7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24117" y="63538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2">
                    <a:lumMod val="7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阿里云</a:t>
            </a:r>
            <a:endParaRPr kumimoji="1" lang="zh-CN" altLang="en-US" b="1" dirty="0">
              <a:solidFill>
                <a:schemeClr val="bg2">
                  <a:lumMod val="7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0860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0987"/>
            <a:ext cx="2201244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通用图标库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1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43" name="Shape 2525">
            <a:extLst>
              <a:ext uri="{FF2B5EF4-FFF2-40B4-BE49-F238E27FC236}">
                <a16:creationId xmlns="" xmlns:a16="http://schemas.microsoft.com/office/drawing/2014/main" id="{D8B93259-F54D-3446-A580-7CB4E3CF4338}"/>
              </a:ext>
            </a:extLst>
          </p:cNvPr>
          <p:cNvSpPr/>
          <p:nvPr/>
        </p:nvSpPr>
        <p:spPr>
          <a:xfrm>
            <a:off x="880859" y="191683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4" name="Shape 2526">
            <a:extLst>
              <a:ext uri="{FF2B5EF4-FFF2-40B4-BE49-F238E27FC236}">
                <a16:creationId xmlns="" xmlns:a16="http://schemas.microsoft.com/office/drawing/2014/main" id="{204F6BC5-EA9B-C342-B68E-DC7075A00D8C}"/>
              </a:ext>
            </a:extLst>
          </p:cNvPr>
          <p:cNvSpPr/>
          <p:nvPr/>
        </p:nvSpPr>
        <p:spPr>
          <a:xfrm>
            <a:off x="1414120" y="191683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Shape 2527">
            <a:extLst>
              <a:ext uri="{FF2B5EF4-FFF2-40B4-BE49-F238E27FC236}">
                <a16:creationId xmlns="" xmlns:a16="http://schemas.microsoft.com/office/drawing/2014/main" id="{CA438A59-C544-9C46-95E0-0EC73F686706}"/>
              </a:ext>
            </a:extLst>
          </p:cNvPr>
          <p:cNvSpPr/>
          <p:nvPr/>
        </p:nvSpPr>
        <p:spPr>
          <a:xfrm>
            <a:off x="1947381" y="191683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6" name="Shape 2528">
            <a:extLst>
              <a:ext uri="{FF2B5EF4-FFF2-40B4-BE49-F238E27FC236}">
                <a16:creationId xmlns="" xmlns:a16="http://schemas.microsoft.com/office/drawing/2014/main" id="{37116C4F-464B-D24E-B287-71288A52EA72}"/>
              </a:ext>
            </a:extLst>
          </p:cNvPr>
          <p:cNvSpPr/>
          <p:nvPr/>
        </p:nvSpPr>
        <p:spPr>
          <a:xfrm>
            <a:off x="2518732" y="1916832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" name="Shape 2529">
            <a:extLst>
              <a:ext uri="{FF2B5EF4-FFF2-40B4-BE49-F238E27FC236}">
                <a16:creationId xmlns="" xmlns:a16="http://schemas.microsoft.com/office/drawing/2014/main" id="{5BC040EF-2BCC-3549-B5DE-2ACD876BBD24}"/>
              </a:ext>
            </a:extLst>
          </p:cNvPr>
          <p:cNvSpPr/>
          <p:nvPr/>
        </p:nvSpPr>
        <p:spPr>
          <a:xfrm>
            <a:off x="3051993" y="1916832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8" name="Shape 2530">
            <a:extLst>
              <a:ext uri="{FF2B5EF4-FFF2-40B4-BE49-F238E27FC236}">
                <a16:creationId xmlns="" xmlns:a16="http://schemas.microsoft.com/office/drawing/2014/main" id="{57746841-A790-094F-BA9B-0C3617FF08B3}"/>
              </a:ext>
            </a:extLst>
          </p:cNvPr>
          <p:cNvSpPr/>
          <p:nvPr/>
        </p:nvSpPr>
        <p:spPr>
          <a:xfrm>
            <a:off x="3572557" y="1916832"/>
            <a:ext cx="228541" cy="27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Shape 2531">
            <a:extLst>
              <a:ext uri="{FF2B5EF4-FFF2-40B4-BE49-F238E27FC236}">
                <a16:creationId xmlns="" xmlns:a16="http://schemas.microsoft.com/office/drawing/2014/main" id="{2E7E49B5-CF3F-AA42-8E1B-831953C57665}"/>
              </a:ext>
            </a:extLst>
          </p:cNvPr>
          <p:cNvSpPr/>
          <p:nvPr/>
        </p:nvSpPr>
        <p:spPr>
          <a:xfrm>
            <a:off x="4105818" y="191683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Shape 2532">
            <a:extLst>
              <a:ext uri="{FF2B5EF4-FFF2-40B4-BE49-F238E27FC236}">
                <a16:creationId xmlns="" xmlns:a16="http://schemas.microsoft.com/office/drawing/2014/main" id="{09EB1B63-0EA7-BD40-A2EE-EA3BF2347BA0}"/>
              </a:ext>
            </a:extLst>
          </p:cNvPr>
          <p:cNvSpPr/>
          <p:nvPr/>
        </p:nvSpPr>
        <p:spPr>
          <a:xfrm>
            <a:off x="4639079" y="191683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Shape 2533">
            <a:extLst>
              <a:ext uri="{FF2B5EF4-FFF2-40B4-BE49-F238E27FC236}">
                <a16:creationId xmlns="" xmlns:a16="http://schemas.microsoft.com/office/drawing/2014/main" id="{ACFDA8CC-D4AD-EF40-A7B8-8BBCD36AE3ED}"/>
              </a:ext>
            </a:extLst>
          </p:cNvPr>
          <p:cNvSpPr/>
          <p:nvPr/>
        </p:nvSpPr>
        <p:spPr>
          <a:xfrm>
            <a:off x="5172341" y="191683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" name="Shape 2534">
            <a:extLst>
              <a:ext uri="{FF2B5EF4-FFF2-40B4-BE49-F238E27FC236}">
                <a16:creationId xmlns="" xmlns:a16="http://schemas.microsoft.com/office/drawing/2014/main" id="{8F53048C-7657-C046-937D-11464012E782}"/>
              </a:ext>
            </a:extLst>
          </p:cNvPr>
          <p:cNvSpPr/>
          <p:nvPr/>
        </p:nvSpPr>
        <p:spPr>
          <a:xfrm>
            <a:off x="5705602" y="1916832"/>
            <a:ext cx="228541" cy="27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Shape 2535">
            <a:extLst>
              <a:ext uri="{FF2B5EF4-FFF2-40B4-BE49-F238E27FC236}">
                <a16:creationId xmlns="" xmlns:a16="http://schemas.microsoft.com/office/drawing/2014/main" id="{907FB104-C8C6-5C48-ACEE-E79B15E8524D}"/>
              </a:ext>
            </a:extLst>
          </p:cNvPr>
          <p:cNvSpPr/>
          <p:nvPr/>
        </p:nvSpPr>
        <p:spPr>
          <a:xfrm>
            <a:off x="906252" y="2450093"/>
            <a:ext cx="228541" cy="27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4" name="Shape 2536">
            <a:extLst>
              <a:ext uri="{FF2B5EF4-FFF2-40B4-BE49-F238E27FC236}">
                <a16:creationId xmlns="" xmlns:a16="http://schemas.microsoft.com/office/drawing/2014/main" id="{13B74DD1-F4B9-E84F-8627-B5139A813039}"/>
              </a:ext>
            </a:extLst>
          </p:cNvPr>
          <p:cNvSpPr/>
          <p:nvPr/>
        </p:nvSpPr>
        <p:spPr>
          <a:xfrm>
            <a:off x="1414120" y="245009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" name="Shape 2537">
            <a:extLst>
              <a:ext uri="{FF2B5EF4-FFF2-40B4-BE49-F238E27FC236}">
                <a16:creationId xmlns="" xmlns:a16="http://schemas.microsoft.com/office/drawing/2014/main" id="{2D2F07FE-00E5-4B42-8708-74CA54AEEEC0}"/>
              </a:ext>
            </a:extLst>
          </p:cNvPr>
          <p:cNvSpPr/>
          <p:nvPr/>
        </p:nvSpPr>
        <p:spPr>
          <a:xfrm>
            <a:off x="1972774" y="2450093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Shape 2538">
            <a:extLst>
              <a:ext uri="{FF2B5EF4-FFF2-40B4-BE49-F238E27FC236}">
                <a16:creationId xmlns="" xmlns:a16="http://schemas.microsoft.com/office/drawing/2014/main" id="{AD0272ED-1AD7-4D40-953D-68BA08081A85}"/>
              </a:ext>
            </a:extLst>
          </p:cNvPr>
          <p:cNvSpPr/>
          <p:nvPr/>
        </p:nvSpPr>
        <p:spPr>
          <a:xfrm>
            <a:off x="2506035" y="2450093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7" name="Shape 2539">
            <a:extLst>
              <a:ext uri="{FF2B5EF4-FFF2-40B4-BE49-F238E27FC236}">
                <a16:creationId xmlns="" xmlns:a16="http://schemas.microsoft.com/office/drawing/2014/main" id="{BBF2ED27-C405-C841-8521-641CE12E1CED}"/>
              </a:ext>
            </a:extLst>
          </p:cNvPr>
          <p:cNvSpPr/>
          <p:nvPr/>
        </p:nvSpPr>
        <p:spPr>
          <a:xfrm>
            <a:off x="3013903" y="2494532"/>
            <a:ext cx="279328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8" name="Shape 2540">
            <a:extLst>
              <a:ext uri="{FF2B5EF4-FFF2-40B4-BE49-F238E27FC236}">
                <a16:creationId xmlns="" xmlns:a16="http://schemas.microsoft.com/office/drawing/2014/main" id="{749293E4-A9D5-5146-88C6-BCB850A1E7F9}"/>
              </a:ext>
            </a:extLst>
          </p:cNvPr>
          <p:cNvSpPr/>
          <p:nvPr/>
        </p:nvSpPr>
        <p:spPr>
          <a:xfrm>
            <a:off x="3547164" y="245009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9" name="Shape 2541">
            <a:extLst>
              <a:ext uri="{FF2B5EF4-FFF2-40B4-BE49-F238E27FC236}">
                <a16:creationId xmlns="" xmlns:a16="http://schemas.microsoft.com/office/drawing/2014/main" id="{D582B0E2-86A3-9D41-A14C-A4E03C7172EB}"/>
              </a:ext>
            </a:extLst>
          </p:cNvPr>
          <p:cNvSpPr/>
          <p:nvPr/>
        </p:nvSpPr>
        <p:spPr>
          <a:xfrm>
            <a:off x="4105818" y="2475487"/>
            <a:ext cx="228541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Shape 2542">
            <a:extLst>
              <a:ext uri="{FF2B5EF4-FFF2-40B4-BE49-F238E27FC236}">
                <a16:creationId xmlns="" xmlns:a16="http://schemas.microsoft.com/office/drawing/2014/main" id="{3FEDA308-AC53-894C-90CB-E5257246FF89}"/>
              </a:ext>
            </a:extLst>
          </p:cNvPr>
          <p:cNvSpPr/>
          <p:nvPr/>
        </p:nvSpPr>
        <p:spPr>
          <a:xfrm>
            <a:off x="4613686" y="245009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1" name="Shape 2543">
            <a:extLst>
              <a:ext uri="{FF2B5EF4-FFF2-40B4-BE49-F238E27FC236}">
                <a16:creationId xmlns="" xmlns:a16="http://schemas.microsoft.com/office/drawing/2014/main" id="{86A272F4-95A3-584C-8766-E2E592478F96}"/>
              </a:ext>
            </a:extLst>
          </p:cNvPr>
          <p:cNvSpPr/>
          <p:nvPr/>
        </p:nvSpPr>
        <p:spPr>
          <a:xfrm>
            <a:off x="5146947" y="245009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2" name="Shape 2544">
            <a:extLst>
              <a:ext uri="{FF2B5EF4-FFF2-40B4-BE49-F238E27FC236}">
                <a16:creationId xmlns="" xmlns:a16="http://schemas.microsoft.com/office/drawing/2014/main" id="{A3162154-F15E-B94F-9496-7E6CC5B92520}"/>
              </a:ext>
            </a:extLst>
          </p:cNvPr>
          <p:cNvSpPr/>
          <p:nvPr/>
        </p:nvSpPr>
        <p:spPr>
          <a:xfrm>
            <a:off x="5680208" y="245009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" name="Shape 2545">
            <a:extLst>
              <a:ext uri="{FF2B5EF4-FFF2-40B4-BE49-F238E27FC236}">
                <a16:creationId xmlns="" xmlns:a16="http://schemas.microsoft.com/office/drawing/2014/main" id="{5478F3E9-DD5F-004A-B8B0-D42F23057E3D}"/>
              </a:ext>
            </a:extLst>
          </p:cNvPr>
          <p:cNvSpPr/>
          <p:nvPr/>
        </p:nvSpPr>
        <p:spPr>
          <a:xfrm>
            <a:off x="880859" y="298335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Shape 2546">
            <a:extLst>
              <a:ext uri="{FF2B5EF4-FFF2-40B4-BE49-F238E27FC236}">
                <a16:creationId xmlns="" xmlns:a16="http://schemas.microsoft.com/office/drawing/2014/main" id="{16D5776C-40BC-AE48-9A92-835B2B6E24EC}"/>
              </a:ext>
            </a:extLst>
          </p:cNvPr>
          <p:cNvSpPr/>
          <p:nvPr/>
        </p:nvSpPr>
        <p:spPr>
          <a:xfrm>
            <a:off x="1414120" y="3008748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5" name="Shape 2547">
            <a:extLst>
              <a:ext uri="{FF2B5EF4-FFF2-40B4-BE49-F238E27FC236}">
                <a16:creationId xmlns="" xmlns:a16="http://schemas.microsoft.com/office/drawing/2014/main" id="{5EF174D3-9140-3340-8465-537A12DA0666}"/>
              </a:ext>
            </a:extLst>
          </p:cNvPr>
          <p:cNvSpPr/>
          <p:nvPr/>
        </p:nvSpPr>
        <p:spPr>
          <a:xfrm>
            <a:off x="1947381" y="298335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" name="Shape 2548">
            <a:extLst>
              <a:ext uri="{FF2B5EF4-FFF2-40B4-BE49-F238E27FC236}">
                <a16:creationId xmlns="" xmlns:a16="http://schemas.microsoft.com/office/drawing/2014/main" id="{0B165501-65A8-5043-8FBD-A315A23CD749}"/>
              </a:ext>
            </a:extLst>
          </p:cNvPr>
          <p:cNvSpPr/>
          <p:nvPr/>
        </p:nvSpPr>
        <p:spPr>
          <a:xfrm>
            <a:off x="2480642" y="3091276"/>
            <a:ext cx="279328" cy="63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7" name="Shape 2549">
            <a:extLst>
              <a:ext uri="{FF2B5EF4-FFF2-40B4-BE49-F238E27FC236}">
                <a16:creationId xmlns="" xmlns:a16="http://schemas.microsoft.com/office/drawing/2014/main" id="{415B72D9-03EB-584C-B74F-1DE61D6EA4B2}"/>
              </a:ext>
            </a:extLst>
          </p:cNvPr>
          <p:cNvSpPr/>
          <p:nvPr/>
        </p:nvSpPr>
        <p:spPr>
          <a:xfrm>
            <a:off x="3013903" y="298335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8" name="Shape 2550">
            <a:extLst>
              <a:ext uri="{FF2B5EF4-FFF2-40B4-BE49-F238E27FC236}">
                <a16:creationId xmlns="" xmlns:a16="http://schemas.microsoft.com/office/drawing/2014/main" id="{6A9F12EF-67AF-F74C-93D7-BC4F5A41A83A}"/>
              </a:ext>
            </a:extLst>
          </p:cNvPr>
          <p:cNvSpPr/>
          <p:nvPr/>
        </p:nvSpPr>
        <p:spPr>
          <a:xfrm>
            <a:off x="3547164" y="298335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9" name="Shape 2551">
            <a:extLst>
              <a:ext uri="{FF2B5EF4-FFF2-40B4-BE49-F238E27FC236}">
                <a16:creationId xmlns="" xmlns:a16="http://schemas.microsoft.com/office/drawing/2014/main" id="{C0E89F53-DEDD-E942-98F7-2FC85490102D}"/>
              </a:ext>
            </a:extLst>
          </p:cNvPr>
          <p:cNvSpPr/>
          <p:nvPr/>
        </p:nvSpPr>
        <p:spPr>
          <a:xfrm>
            <a:off x="4080425" y="298335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" name="Shape 2552">
            <a:extLst>
              <a:ext uri="{FF2B5EF4-FFF2-40B4-BE49-F238E27FC236}">
                <a16:creationId xmlns="" xmlns:a16="http://schemas.microsoft.com/office/drawing/2014/main" id="{5ACC609A-F4EF-624D-AF04-E17A1342199B}"/>
              </a:ext>
            </a:extLst>
          </p:cNvPr>
          <p:cNvSpPr/>
          <p:nvPr/>
        </p:nvSpPr>
        <p:spPr>
          <a:xfrm>
            <a:off x="4613686" y="2996051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Shape 2553">
            <a:extLst>
              <a:ext uri="{FF2B5EF4-FFF2-40B4-BE49-F238E27FC236}">
                <a16:creationId xmlns="" xmlns:a16="http://schemas.microsoft.com/office/drawing/2014/main" id="{CAE21739-A321-2145-A2BC-5140EF774C94}"/>
              </a:ext>
            </a:extLst>
          </p:cNvPr>
          <p:cNvSpPr/>
          <p:nvPr/>
        </p:nvSpPr>
        <p:spPr>
          <a:xfrm>
            <a:off x="5146947" y="2996051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" name="Shape 2554">
            <a:extLst>
              <a:ext uri="{FF2B5EF4-FFF2-40B4-BE49-F238E27FC236}">
                <a16:creationId xmlns="" xmlns:a16="http://schemas.microsoft.com/office/drawing/2014/main" id="{918BF9AD-4689-164E-BC36-F9380FF32201}"/>
              </a:ext>
            </a:extLst>
          </p:cNvPr>
          <p:cNvSpPr/>
          <p:nvPr/>
        </p:nvSpPr>
        <p:spPr>
          <a:xfrm>
            <a:off x="5680208" y="2996051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Shape 2555">
            <a:extLst>
              <a:ext uri="{FF2B5EF4-FFF2-40B4-BE49-F238E27FC236}">
                <a16:creationId xmlns="" xmlns:a16="http://schemas.microsoft.com/office/drawing/2014/main" id="{BC1B396C-C5E4-004F-A0D9-0EFCEACF23CC}"/>
              </a:ext>
            </a:extLst>
          </p:cNvPr>
          <p:cNvSpPr/>
          <p:nvPr/>
        </p:nvSpPr>
        <p:spPr>
          <a:xfrm>
            <a:off x="880859" y="351661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Shape 2556">
            <a:extLst>
              <a:ext uri="{FF2B5EF4-FFF2-40B4-BE49-F238E27FC236}">
                <a16:creationId xmlns="" xmlns:a16="http://schemas.microsoft.com/office/drawing/2014/main" id="{DE66D946-2378-434E-8606-131A5C2D09A2}"/>
              </a:ext>
            </a:extLst>
          </p:cNvPr>
          <p:cNvSpPr/>
          <p:nvPr/>
        </p:nvSpPr>
        <p:spPr>
          <a:xfrm>
            <a:off x="1414120" y="351661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5" name="Shape 2557">
            <a:extLst>
              <a:ext uri="{FF2B5EF4-FFF2-40B4-BE49-F238E27FC236}">
                <a16:creationId xmlns="" xmlns:a16="http://schemas.microsoft.com/office/drawing/2014/main" id="{E07D6222-C1AD-9442-8172-27F98EFBDF37}"/>
              </a:ext>
            </a:extLst>
          </p:cNvPr>
          <p:cNvSpPr/>
          <p:nvPr/>
        </p:nvSpPr>
        <p:spPr>
          <a:xfrm>
            <a:off x="1947381" y="351661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Shape 2558">
            <a:extLst>
              <a:ext uri="{FF2B5EF4-FFF2-40B4-BE49-F238E27FC236}">
                <a16:creationId xmlns="" xmlns:a16="http://schemas.microsoft.com/office/drawing/2014/main" id="{231A207C-E8BC-0742-BFDB-3FF407358877}"/>
              </a:ext>
            </a:extLst>
          </p:cNvPr>
          <p:cNvSpPr/>
          <p:nvPr/>
        </p:nvSpPr>
        <p:spPr>
          <a:xfrm>
            <a:off x="2480642" y="351661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7" name="Shape 2559">
            <a:extLst>
              <a:ext uri="{FF2B5EF4-FFF2-40B4-BE49-F238E27FC236}">
                <a16:creationId xmlns="" xmlns:a16="http://schemas.microsoft.com/office/drawing/2014/main" id="{CB52AE77-530D-164C-84E9-D39257C16004}"/>
              </a:ext>
            </a:extLst>
          </p:cNvPr>
          <p:cNvSpPr/>
          <p:nvPr/>
        </p:nvSpPr>
        <p:spPr>
          <a:xfrm>
            <a:off x="3013903" y="3542009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8" name="Shape 2560">
            <a:extLst>
              <a:ext uri="{FF2B5EF4-FFF2-40B4-BE49-F238E27FC236}">
                <a16:creationId xmlns="" xmlns:a16="http://schemas.microsoft.com/office/drawing/2014/main" id="{25F163C8-F2F6-6441-91DD-974B67D9BD80}"/>
              </a:ext>
            </a:extLst>
          </p:cNvPr>
          <p:cNvSpPr/>
          <p:nvPr/>
        </p:nvSpPr>
        <p:spPr>
          <a:xfrm>
            <a:off x="3547164" y="351661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9" name="Shape 2561">
            <a:extLst>
              <a:ext uri="{FF2B5EF4-FFF2-40B4-BE49-F238E27FC236}">
                <a16:creationId xmlns="" xmlns:a16="http://schemas.microsoft.com/office/drawing/2014/main" id="{3C8F1C84-DA1E-C448-B8AB-CE39E167421F}"/>
              </a:ext>
            </a:extLst>
          </p:cNvPr>
          <p:cNvSpPr/>
          <p:nvPr/>
        </p:nvSpPr>
        <p:spPr>
          <a:xfrm>
            <a:off x="4080425" y="3542009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0" name="Shape 2562">
            <a:extLst>
              <a:ext uri="{FF2B5EF4-FFF2-40B4-BE49-F238E27FC236}">
                <a16:creationId xmlns="" xmlns:a16="http://schemas.microsoft.com/office/drawing/2014/main" id="{C54A49EC-9F0E-FF40-AF87-B97BD8CF2524}"/>
              </a:ext>
            </a:extLst>
          </p:cNvPr>
          <p:cNvSpPr/>
          <p:nvPr/>
        </p:nvSpPr>
        <p:spPr>
          <a:xfrm>
            <a:off x="4613686" y="351661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1" name="Shape 2563">
            <a:extLst>
              <a:ext uri="{FF2B5EF4-FFF2-40B4-BE49-F238E27FC236}">
                <a16:creationId xmlns="" xmlns:a16="http://schemas.microsoft.com/office/drawing/2014/main" id="{A193AC83-6850-B34D-9B0F-FEA14899D97A}"/>
              </a:ext>
            </a:extLst>
          </p:cNvPr>
          <p:cNvSpPr/>
          <p:nvPr/>
        </p:nvSpPr>
        <p:spPr>
          <a:xfrm>
            <a:off x="5146947" y="351661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" name="Shape 2564">
            <a:extLst>
              <a:ext uri="{FF2B5EF4-FFF2-40B4-BE49-F238E27FC236}">
                <a16:creationId xmlns="" xmlns:a16="http://schemas.microsoft.com/office/drawing/2014/main" id="{75690963-207F-7248-A570-0A1DA6205E86}"/>
              </a:ext>
            </a:extLst>
          </p:cNvPr>
          <p:cNvSpPr/>
          <p:nvPr/>
        </p:nvSpPr>
        <p:spPr>
          <a:xfrm>
            <a:off x="5680208" y="351661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Shape 2565">
            <a:extLst>
              <a:ext uri="{FF2B5EF4-FFF2-40B4-BE49-F238E27FC236}">
                <a16:creationId xmlns="" xmlns:a16="http://schemas.microsoft.com/office/drawing/2014/main" id="{24C94BD1-57BE-2449-87A2-2B6E4F576EB2}"/>
              </a:ext>
            </a:extLst>
          </p:cNvPr>
          <p:cNvSpPr/>
          <p:nvPr/>
        </p:nvSpPr>
        <p:spPr>
          <a:xfrm>
            <a:off x="880859" y="4075270"/>
            <a:ext cx="279328" cy="228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4" name="Shape 2566">
            <a:extLst>
              <a:ext uri="{FF2B5EF4-FFF2-40B4-BE49-F238E27FC236}">
                <a16:creationId xmlns="" xmlns:a16="http://schemas.microsoft.com/office/drawing/2014/main" id="{2573979D-55E1-4A4F-B1CA-A63903D4AE71}"/>
              </a:ext>
            </a:extLst>
          </p:cNvPr>
          <p:cNvSpPr/>
          <p:nvPr/>
        </p:nvSpPr>
        <p:spPr>
          <a:xfrm>
            <a:off x="1414120" y="4075270"/>
            <a:ext cx="279328" cy="228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5" name="Shape 2567">
            <a:extLst>
              <a:ext uri="{FF2B5EF4-FFF2-40B4-BE49-F238E27FC236}">
                <a16:creationId xmlns="" xmlns:a16="http://schemas.microsoft.com/office/drawing/2014/main" id="{7A53CE45-ED4D-0442-982F-C1127BEB1F51}"/>
              </a:ext>
            </a:extLst>
          </p:cNvPr>
          <p:cNvSpPr/>
          <p:nvPr/>
        </p:nvSpPr>
        <p:spPr>
          <a:xfrm>
            <a:off x="1947381" y="4049876"/>
            <a:ext cx="279328" cy="27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6" name="Shape 2568">
            <a:extLst>
              <a:ext uri="{FF2B5EF4-FFF2-40B4-BE49-F238E27FC236}">
                <a16:creationId xmlns="" xmlns:a16="http://schemas.microsoft.com/office/drawing/2014/main" id="{C0D8E15B-C82F-B045-9CF7-6D1D4535D508}"/>
              </a:ext>
            </a:extLst>
          </p:cNvPr>
          <p:cNvSpPr/>
          <p:nvPr/>
        </p:nvSpPr>
        <p:spPr>
          <a:xfrm>
            <a:off x="2480642" y="4049876"/>
            <a:ext cx="279328" cy="27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7" name="Shape 2569">
            <a:extLst>
              <a:ext uri="{FF2B5EF4-FFF2-40B4-BE49-F238E27FC236}">
                <a16:creationId xmlns="" xmlns:a16="http://schemas.microsoft.com/office/drawing/2014/main" id="{4BF4A415-5BBD-DA48-9C4A-76E925EB60F7}"/>
              </a:ext>
            </a:extLst>
          </p:cNvPr>
          <p:cNvSpPr/>
          <p:nvPr/>
        </p:nvSpPr>
        <p:spPr>
          <a:xfrm>
            <a:off x="3013903" y="4049876"/>
            <a:ext cx="279328" cy="279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8" name="Shape 2570">
            <a:extLst>
              <a:ext uri="{FF2B5EF4-FFF2-40B4-BE49-F238E27FC236}">
                <a16:creationId xmlns="" xmlns:a16="http://schemas.microsoft.com/office/drawing/2014/main" id="{C21062E9-E119-2D4C-BA1B-A10DCE0C1DBE}"/>
              </a:ext>
            </a:extLst>
          </p:cNvPr>
          <p:cNvSpPr/>
          <p:nvPr/>
        </p:nvSpPr>
        <p:spPr>
          <a:xfrm>
            <a:off x="3547164" y="4056225"/>
            <a:ext cx="279328" cy="272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9" name="Shape 2571">
            <a:extLst>
              <a:ext uri="{FF2B5EF4-FFF2-40B4-BE49-F238E27FC236}">
                <a16:creationId xmlns="" xmlns:a16="http://schemas.microsoft.com/office/drawing/2014/main" id="{51F2FED5-16DD-564F-8D73-D90C7D32CC5E}"/>
              </a:ext>
            </a:extLst>
          </p:cNvPr>
          <p:cNvSpPr/>
          <p:nvPr/>
        </p:nvSpPr>
        <p:spPr>
          <a:xfrm>
            <a:off x="4080425" y="404987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0" name="Shape 2572">
            <a:extLst>
              <a:ext uri="{FF2B5EF4-FFF2-40B4-BE49-F238E27FC236}">
                <a16:creationId xmlns="" xmlns:a16="http://schemas.microsoft.com/office/drawing/2014/main" id="{E30714B7-1D26-DE40-A8E3-FCA779A5EAE0}"/>
              </a:ext>
            </a:extLst>
          </p:cNvPr>
          <p:cNvSpPr/>
          <p:nvPr/>
        </p:nvSpPr>
        <p:spPr>
          <a:xfrm>
            <a:off x="4613686" y="404987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" name="Shape 2573">
            <a:extLst>
              <a:ext uri="{FF2B5EF4-FFF2-40B4-BE49-F238E27FC236}">
                <a16:creationId xmlns="" xmlns:a16="http://schemas.microsoft.com/office/drawing/2014/main" id="{CF07A1F7-9AAF-6940-B959-E730AEA04685}"/>
              </a:ext>
            </a:extLst>
          </p:cNvPr>
          <p:cNvSpPr/>
          <p:nvPr/>
        </p:nvSpPr>
        <p:spPr>
          <a:xfrm>
            <a:off x="5146947" y="404987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2" name="Shape 2574">
            <a:extLst>
              <a:ext uri="{FF2B5EF4-FFF2-40B4-BE49-F238E27FC236}">
                <a16:creationId xmlns="" xmlns:a16="http://schemas.microsoft.com/office/drawing/2014/main" id="{C8EA3957-AAF1-8C41-A312-9AF73C722A75}"/>
              </a:ext>
            </a:extLst>
          </p:cNvPr>
          <p:cNvSpPr/>
          <p:nvPr/>
        </p:nvSpPr>
        <p:spPr>
          <a:xfrm>
            <a:off x="5692905" y="4049877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3" name="Shape 2575">
            <a:extLst>
              <a:ext uri="{FF2B5EF4-FFF2-40B4-BE49-F238E27FC236}">
                <a16:creationId xmlns="" xmlns:a16="http://schemas.microsoft.com/office/drawing/2014/main" id="{B5B6180E-F71B-524D-BF56-1F87A97D2A9C}"/>
              </a:ext>
            </a:extLst>
          </p:cNvPr>
          <p:cNvSpPr/>
          <p:nvPr/>
        </p:nvSpPr>
        <p:spPr>
          <a:xfrm>
            <a:off x="880859" y="458313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Shape 2576">
            <a:extLst>
              <a:ext uri="{FF2B5EF4-FFF2-40B4-BE49-F238E27FC236}">
                <a16:creationId xmlns="" xmlns:a16="http://schemas.microsoft.com/office/drawing/2014/main" id="{4A63E396-2B10-D04C-8808-0500B011BA66}"/>
              </a:ext>
            </a:extLst>
          </p:cNvPr>
          <p:cNvSpPr/>
          <p:nvPr/>
        </p:nvSpPr>
        <p:spPr>
          <a:xfrm>
            <a:off x="1414120" y="458313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5" name="Shape 2577">
            <a:extLst>
              <a:ext uri="{FF2B5EF4-FFF2-40B4-BE49-F238E27FC236}">
                <a16:creationId xmlns="" xmlns:a16="http://schemas.microsoft.com/office/drawing/2014/main" id="{611A34D5-D583-444B-BBE4-5A302D150627}"/>
              </a:ext>
            </a:extLst>
          </p:cNvPr>
          <p:cNvSpPr/>
          <p:nvPr/>
        </p:nvSpPr>
        <p:spPr>
          <a:xfrm>
            <a:off x="1960077" y="4583138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6" name="Shape 2578">
            <a:extLst>
              <a:ext uri="{FF2B5EF4-FFF2-40B4-BE49-F238E27FC236}">
                <a16:creationId xmlns="" xmlns:a16="http://schemas.microsoft.com/office/drawing/2014/main" id="{F9BB1B66-4B6D-EC48-ADB2-729FB6A19B06}"/>
              </a:ext>
            </a:extLst>
          </p:cNvPr>
          <p:cNvSpPr/>
          <p:nvPr/>
        </p:nvSpPr>
        <p:spPr>
          <a:xfrm>
            <a:off x="2531429" y="4583138"/>
            <a:ext cx="17775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7" name="Shape 2579">
            <a:extLst>
              <a:ext uri="{FF2B5EF4-FFF2-40B4-BE49-F238E27FC236}">
                <a16:creationId xmlns="" xmlns:a16="http://schemas.microsoft.com/office/drawing/2014/main" id="{0F179AA6-83E6-9246-BC13-D606B0D1A332}"/>
              </a:ext>
            </a:extLst>
          </p:cNvPr>
          <p:cNvSpPr/>
          <p:nvPr/>
        </p:nvSpPr>
        <p:spPr>
          <a:xfrm>
            <a:off x="3013903" y="458313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8" name="Shape 2580">
            <a:extLst>
              <a:ext uri="{FF2B5EF4-FFF2-40B4-BE49-F238E27FC236}">
                <a16:creationId xmlns="" xmlns:a16="http://schemas.microsoft.com/office/drawing/2014/main" id="{8F0717FA-A715-CC4E-8E6E-AC4C45B93B38}"/>
              </a:ext>
            </a:extLst>
          </p:cNvPr>
          <p:cNvSpPr/>
          <p:nvPr/>
        </p:nvSpPr>
        <p:spPr>
          <a:xfrm>
            <a:off x="3547164" y="458313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9" name="Shape 2581">
            <a:extLst>
              <a:ext uri="{FF2B5EF4-FFF2-40B4-BE49-F238E27FC236}">
                <a16:creationId xmlns="" xmlns:a16="http://schemas.microsoft.com/office/drawing/2014/main" id="{543519FE-95DC-334B-8507-11E387406C5C}"/>
              </a:ext>
            </a:extLst>
          </p:cNvPr>
          <p:cNvSpPr/>
          <p:nvPr/>
        </p:nvSpPr>
        <p:spPr>
          <a:xfrm>
            <a:off x="4080425" y="458313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" name="Shape 2582">
            <a:extLst>
              <a:ext uri="{FF2B5EF4-FFF2-40B4-BE49-F238E27FC236}">
                <a16:creationId xmlns="" xmlns:a16="http://schemas.microsoft.com/office/drawing/2014/main" id="{DD782394-7607-2A4B-84E7-58CC07CD0840}"/>
              </a:ext>
            </a:extLst>
          </p:cNvPr>
          <p:cNvSpPr/>
          <p:nvPr/>
        </p:nvSpPr>
        <p:spPr>
          <a:xfrm>
            <a:off x="4613686" y="458313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" name="Shape 2583">
            <a:extLst>
              <a:ext uri="{FF2B5EF4-FFF2-40B4-BE49-F238E27FC236}">
                <a16:creationId xmlns="" xmlns:a16="http://schemas.microsoft.com/office/drawing/2014/main" id="{3F065D88-E6F8-BD45-A467-DB9DB5DFC81B}"/>
              </a:ext>
            </a:extLst>
          </p:cNvPr>
          <p:cNvSpPr/>
          <p:nvPr/>
        </p:nvSpPr>
        <p:spPr>
          <a:xfrm>
            <a:off x="5146947" y="458313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" name="Shape 2584">
            <a:extLst>
              <a:ext uri="{FF2B5EF4-FFF2-40B4-BE49-F238E27FC236}">
                <a16:creationId xmlns="" xmlns:a16="http://schemas.microsoft.com/office/drawing/2014/main" id="{9FFC8053-F532-FE40-8479-06DE7EF1D53E}"/>
              </a:ext>
            </a:extLst>
          </p:cNvPr>
          <p:cNvSpPr/>
          <p:nvPr/>
        </p:nvSpPr>
        <p:spPr>
          <a:xfrm>
            <a:off x="5680208" y="458313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3" name="Shape 2585">
            <a:extLst>
              <a:ext uri="{FF2B5EF4-FFF2-40B4-BE49-F238E27FC236}">
                <a16:creationId xmlns="" xmlns:a16="http://schemas.microsoft.com/office/drawing/2014/main" id="{CCB1235E-1563-F148-8F13-53C84144C3F8}"/>
              </a:ext>
            </a:extLst>
          </p:cNvPr>
          <p:cNvSpPr/>
          <p:nvPr/>
        </p:nvSpPr>
        <p:spPr>
          <a:xfrm>
            <a:off x="6276953" y="191684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" name="Shape 2586">
            <a:extLst>
              <a:ext uri="{FF2B5EF4-FFF2-40B4-BE49-F238E27FC236}">
                <a16:creationId xmlns="" xmlns:a16="http://schemas.microsoft.com/office/drawing/2014/main" id="{47B11036-A6EA-0847-B8FB-B4A81AA37273}"/>
              </a:ext>
            </a:extLst>
          </p:cNvPr>
          <p:cNvSpPr/>
          <p:nvPr/>
        </p:nvSpPr>
        <p:spPr>
          <a:xfrm>
            <a:off x="6810214" y="191684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" name="Shape 2587">
            <a:extLst>
              <a:ext uri="{FF2B5EF4-FFF2-40B4-BE49-F238E27FC236}">
                <a16:creationId xmlns="" xmlns:a16="http://schemas.microsoft.com/office/drawing/2014/main" id="{D98C2116-4ED5-5541-BF8F-5AB47E657B85}"/>
              </a:ext>
            </a:extLst>
          </p:cNvPr>
          <p:cNvSpPr/>
          <p:nvPr/>
        </p:nvSpPr>
        <p:spPr>
          <a:xfrm>
            <a:off x="7318082" y="19168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" name="Shape 2588">
            <a:extLst>
              <a:ext uri="{FF2B5EF4-FFF2-40B4-BE49-F238E27FC236}">
                <a16:creationId xmlns="" xmlns:a16="http://schemas.microsoft.com/office/drawing/2014/main" id="{31A82E01-C946-6D41-95D1-3832A2B43E9D}"/>
              </a:ext>
            </a:extLst>
          </p:cNvPr>
          <p:cNvSpPr/>
          <p:nvPr/>
        </p:nvSpPr>
        <p:spPr>
          <a:xfrm>
            <a:off x="7851343" y="1929538"/>
            <a:ext cx="279328" cy="25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7" name="Shape 2589">
            <a:extLst>
              <a:ext uri="{FF2B5EF4-FFF2-40B4-BE49-F238E27FC236}">
                <a16:creationId xmlns="" xmlns:a16="http://schemas.microsoft.com/office/drawing/2014/main" id="{50F1057F-1B68-1E4C-8B25-647E5A75CA43}"/>
              </a:ext>
            </a:extLst>
          </p:cNvPr>
          <p:cNvSpPr/>
          <p:nvPr/>
        </p:nvSpPr>
        <p:spPr>
          <a:xfrm>
            <a:off x="8384604" y="1929538"/>
            <a:ext cx="279328" cy="25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8" name="Shape 2590">
            <a:extLst>
              <a:ext uri="{FF2B5EF4-FFF2-40B4-BE49-F238E27FC236}">
                <a16:creationId xmlns="" xmlns:a16="http://schemas.microsoft.com/office/drawing/2014/main" id="{C9819789-FE02-3F43-A5E3-33F8DEB8DFB4}"/>
              </a:ext>
            </a:extLst>
          </p:cNvPr>
          <p:cNvSpPr/>
          <p:nvPr/>
        </p:nvSpPr>
        <p:spPr>
          <a:xfrm>
            <a:off x="8917865" y="19168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" name="Shape 2591">
            <a:extLst>
              <a:ext uri="{FF2B5EF4-FFF2-40B4-BE49-F238E27FC236}">
                <a16:creationId xmlns="" xmlns:a16="http://schemas.microsoft.com/office/drawing/2014/main" id="{AFF91A3B-3EBA-9642-B9E9-8C31E96E5A17}"/>
              </a:ext>
            </a:extLst>
          </p:cNvPr>
          <p:cNvSpPr/>
          <p:nvPr/>
        </p:nvSpPr>
        <p:spPr>
          <a:xfrm>
            <a:off x="9451126" y="19168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0" name="Shape 2592">
            <a:extLst>
              <a:ext uri="{FF2B5EF4-FFF2-40B4-BE49-F238E27FC236}">
                <a16:creationId xmlns="" xmlns:a16="http://schemas.microsoft.com/office/drawing/2014/main" id="{F9549B7D-0BD0-2B43-8831-2A407F33594D}"/>
              </a:ext>
            </a:extLst>
          </p:cNvPr>
          <p:cNvSpPr/>
          <p:nvPr/>
        </p:nvSpPr>
        <p:spPr>
          <a:xfrm>
            <a:off x="9984387" y="19168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1" name="Shape 2593">
            <a:extLst>
              <a:ext uri="{FF2B5EF4-FFF2-40B4-BE49-F238E27FC236}">
                <a16:creationId xmlns="" xmlns:a16="http://schemas.microsoft.com/office/drawing/2014/main" id="{93064A7C-779C-314D-BFCE-6C449D22DD5F}"/>
              </a:ext>
            </a:extLst>
          </p:cNvPr>
          <p:cNvSpPr/>
          <p:nvPr/>
        </p:nvSpPr>
        <p:spPr>
          <a:xfrm>
            <a:off x="10517648" y="19168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2" name="Shape 2594">
            <a:extLst>
              <a:ext uri="{FF2B5EF4-FFF2-40B4-BE49-F238E27FC236}">
                <a16:creationId xmlns="" xmlns:a16="http://schemas.microsoft.com/office/drawing/2014/main" id="{7B03B83F-E104-A94B-B68A-6951BFE28246}"/>
              </a:ext>
            </a:extLst>
          </p:cNvPr>
          <p:cNvSpPr/>
          <p:nvPr/>
        </p:nvSpPr>
        <p:spPr>
          <a:xfrm>
            <a:off x="11050909" y="1942235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3" name="Shape 2595">
            <a:extLst>
              <a:ext uri="{FF2B5EF4-FFF2-40B4-BE49-F238E27FC236}">
                <a16:creationId xmlns="" xmlns:a16="http://schemas.microsoft.com/office/drawing/2014/main" id="{5A6B071F-D2EE-9C4B-9B7F-8AC4E00D85F0}"/>
              </a:ext>
            </a:extLst>
          </p:cNvPr>
          <p:cNvSpPr/>
          <p:nvPr/>
        </p:nvSpPr>
        <p:spPr>
          <a:xfrm>
            <a:off x="6251560" y="2462799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Shape 2596">
            <a:extLst>
              <a:ext uri="{FF2B5EF4-FFF2-40B4-BE49-F238E27FC236}">
                <a16:creationId xmlns="" xmlns:a16="http://schemas.microsoft.com/office/drawing/2014/main" id="{4F71370C-FA03-3543-917F-E0414132C0DC}"/>
              </a:ext>
            </a:extLst>
          </p:cNvPr>
          <p:cNvSpPr/>
          <p:nvPr/>
        </p:nvSpPr>
        <p:spPr>
          <a:xfrm>
            <a:off x="6784821" y="2488193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5" name="Shape 2597">
            <a:extLst>
              <a:ext uri="{FF2B5EF4-FFF2-40B4-BE49-F238E27FC236}">
                <a16:creationId xmlns="" xmlns:a16="http://schemas.microsoft.com/office/drawing/2014/main" id="{F91572D3-9498-D347-A66B-6E3C1CC16C34}"/>
              </a:ext>
            </a:extLst>
          </p:cNvPr>
          <p:cNvSpPr/>
          <p:nvPr/>
        </p:nvSpPr>
        <p:spPr>
          <a:xfrm>
            <a:off x="7318082" y="2475496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6" name="Shape 2598">
            <a:extLst>
              <a:ext uri="{FF2B5EF4-FFF2-40B4-BE49-F238E27FC236}">
                <a16:creationId xmlns="" xmlns:a16="http://schemas.microsoft.com/office/drawing/2014/main" id="{42DADDF5-5597-4048-808A-6E561A57240A}"/>
              </a:ext>
            </a:extLst>
          </p:cNvPr>
          <p:cNvSpPr/>
          <p:nvPr/>
        </p:nvSpPr>
        <p:spPr>
          <a:xfrm>
            <a:off x="7851343" y="2475496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7" name="Shape 2599">
            <a:extLst>
              <a:ext uri="{FF2B5EF4-FFF2-40B4-BE49-F238E27FC236}">
                <a16:creationId xmlns="" xmlns:a16="http://schemas.microsoft.com/office/drawing/2014/main" id="{22DDF5A7-021D-DC4B-8F59-7B7B50134216}"/>
              </a:ext>
            </a:extLst>
          </p:cNvPr>
          <p:cNvSpPr/>
          <p:nvPr/>
        </p:nvSpPr>
        <p:spPr>
          <a:xfrm>
            <a:off x="8384604" y="24501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Shape 2600">
            <a:extLst>
              <a:ext uri="{FF2B5EF4-FFF2-40B4-BE49-F238E27FC236}">
                <a16:creationId xmlns="" xmlns:a16="http://schemas.microsoft.com/office/drawing/2014/main" id="{D00031FD-829F-6D47-91D8-0C429153231F}"/>
              </a:ext>
            </a:extLst>
          </p:cNvPr>
          <p:cNvSpPr/>
          <p:nvPr/>
        </p:nvSpPr>
        <p:spPr>
          <a:xfrm>
            <a:off x="8917865" y="24501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Shape 2601">
            <a:extLst>
              <a:ext uri="{FF2B5EF4-FFF2-40B4-BE49-F238E27FC236}">
                <a16:creationId xmlns="" xmlns:a16="http://schemas.microsoft.com/office/drawing/2014/main" id="{D5803BE7-67B3-F141-9860-1499C068E76C}"/>
              </a:ext>
            </a:extLst>
          </p:cNvPr>
          <p:cNvSpPr/>
          <p:nvPr/>
        </p:nvSpPr>
        <p:spPr>
          <a:xfrm>
            <a:off x="9451126" y="24501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Shape 2602">
            <a:extLst>
              <a:ext uri="{FF2B5EF4-FFF2-40B4-BE49-F238E27FC236}">
                <a16:creationId xmlns="" xmlns:a16="http://schemas.microsoft.com/office/drawing/2014/main" id="{FB86C723-2347-0A48-8527-E5239EBC6A42}"/>
              </a:ext>
            </a:extLst>
          </p:cNvPr>
          <p:cNvSpPr/>
          <p:nvPr/>
        </p:nvSpPr>
        <p:spPr>
          <a:xfrm>
            <a:off x="9984387" y="2475496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Shape 2603">
            <a:extLst>
              <a:ext uri="{FF2B5EF4-FFF2-40B4-BE49-F238E27FC236}">
                <a16:creationId xmlns="" xmlns:a16="http://schemas.microsoft.com/office/drawing/2014/main" id="{D5A78CD4-5005-B748-A382-76A75E8605D2}"/>
              </a:ext>
            </a:extLst>
          </p:cNvPr>
          <p:cNvSpPr/>
          <p:nvPr/>
        </p:nvSpPr>
        <p:spPr>
          <a:xfrm>
            <a:off x="10517648" y="2462799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Shape 2604">
            <a:extLst>
              <a:ext uri="{FF2B5EF4-FFF2-40B4-BE49-F238E27FC236}">
                <a16:creationId xmlns="" xmlns:a16="http://schemas.microsoft.com/office/drawing/2014/main" id="{C04B3106-029B-CA4D-89E1-0278590010F6}"/>
              </a:ext>
            </a:extLst>
          </p:cNvPr>
          <p:cNvSpPr/>
          <p:nvPr/>
        </p:nvSpPr>
        <p:spPr>
          <a:xfrm>
            <a:off x="11050909" y="2475496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3" name="Shape 2605">
            <a:extLst>
              <a:ext uri="{FF2B5EF4-FFF2-40B4-BE49-F238E27FC236}">
                <a16:creationId xmlns="" xmlns:a16="http://schemas.microsoft.com/office/drawing/2014/main" id="{83A59181-E010-8F40-AF3F-309A389F8A13}"/>
              </a:ext>
            </a:extLst>
          </p:cNvPr>
          <p:cNvSpPr/>
          <p:nvPr/>
        </p:nvSpPr>
        <p:spPr>
          <a:xfrm>
            <a:off x="6251559" y="2983364"/>
            <a:ext cx="279460" cy="27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4" name="Shape 2606">
            <a:extLst>
              <a:ext uri="{FF2B5EF4-FFF2-40B4-BE49-F238E27FC236}">
                <a16:creationId xmlns="" xmlns:a16="http://schemas.microsoft.com/office/drawing/2014/main" id="{5AC206E0-713D-314F-989F-562A62D7D3CB}"/>
              </a:ext>
            </a:extLst>
          </p:cNvPr>
          <p:cNvSpPr/>
          <p:nvPr/>
        </p:nvSpPr>
        <p:spPr>
          <a:xfrm>
            <a:off x="6784821" y="29833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5" name="Shape 2607">
            <a:extLst>
              <a:ext uri="{FF2B5EF4-FFF2-40B4-BE49-F238E27FC236}">
                <a16:creationId xmlns="" xmlns:a16="http://schemas.microsoft.com/office/drawing/2014/main" id="{324F69A8-8438-B44E-A4BA-A636D37A2F2B}"/>
              </a:ext>
            </a:extLst>
          </p:cNvPr>
          <p:cNvSpPr/>
          <p:nvPr/>
        </p:nvSpPr>
        <p:spPr>
          <a:xfrm>
            <a:off x="7318082" y="3008757"/>
            <a:ext cx="279328" cy="228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6" name="Shape 2608">
            <a:extLst>
              <a:ext uri="{FF2B5EF4-FFF2-40B4-BE49-F238E27FC236}">
                <a16:creationId xmlns="" xmlns:a16="http://schemas.microsoft.com/office/drawing/2014/main" id="{A7C1FEC0-30FF-A34F-ACDC-B727199E4611}"/>
              </a:ext>
            </a:extLst>
          </p:cNvPr>
          <p:cNvSpPr/>
          <p:nvPr/>
        </p:nvSpPr>
        <p:spPr>
          <a:xfrm>
            <a:off x="7851343" y="3008757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7" name="Shape 2609">
            <a:extLst>
              <a:ext uri="{FF2B5EF4-FFF2-40B4-BE49-F238E27FC236}">
                <a16:creationId xmlns="" xmlns:a16="http://schemas.microsoft.com/office/drawing/2014/main" id="{A292BE2C-BFA8-E247-8263-D40D7D70A88B}"/>
              </a:ext>
            </a:extLst>
          </p:cNvPr>
          <p:cNvSpPr/>
          <p:nvPr/>
        </p:nvSpPr>
        <p:spPr>
          <a:xfrm>
            <a:off x="8384604" y="3008757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8" name="Shape 2610">
            <a:extLst>
              <a:ext uri="{FF2B5EF4-FFF2-40B4-BE49-F238E27FC236}">
                <a16:creationId xmlns="" xmlns:a16="http://schemas.microsoft.com/office/drawing/2014/main" id="{A3BECBF3-8287-484A-A677-2B96D56626AB}"/>
              </a:ext>
            </a:extLst>
          </p:cNvPr>
          <p:cNvSpPr/>
          <p:nvPr/>
        </p:nvSpPr>
        <p:spPr>
          <a:xfrm>
            <a:off x="8917865" y="3008757"/>
            <a:ext cx="279328" cy="228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9" name="Shape 2611">
            <a:extLst>
              <a:ext uri="{FF2B5EF4-FFF2-40B4-BE49-F238E27FC236}">
                <a16:creationId xmlns="" xmlns:a16="http://schemas.microsoft.com/office/drawing/2014/main" id="{F23C8F11-3137-024B-84B5-931DD7F7ADB3}"/>
              </a:ext>
            </a:extLst>
          </p:cNvPr>
          <p:cNvSpPr/>
          <p:nvPr/>
        </p:nvSpPr>
        <p:spPr>
          <a:xfrm>
            <a:off x="9451126" y="2996060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0" name="Shape 2612">
            <a:extLst>
              <a:ext uri="{FF2B5EF4-FFF2-40B4-BE49-F238E27FC236}">
                <a16:creationId xmlns="" xmlns:a16="http://schemas.microsoft.com/office/drawing/2014/main" id="{50D8E078-A030-0F43-825A-BB2919D1177B}"/>
              </a:ext>
            </a:extLst>
          </p:cNvPr>
          <p:cNvSpPr/>
          <p:nvPr/>
        </p:nvSpPr>
        <p:spPr>
          <a:xfrm>
            <a:off x="9984387" y="3008757"/>
            <a:ext cx="279328" cy="228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1" name="Shape 2613">
            <a:extLst>
              <a:ext uri="{FF2B5EF4-FFF2-40B4-BE49-F238E27FC236}">
                <a16:creationId xmlns="" xmlns:a16="http://schemas.microsoft.com/office/drawing/2014/main" id="{0509D1A6-C40B-5441-A210-96EF16BAA911}"/>
              </a:ext>
            </a:extLst>
          </p:cNvPr>
          <p:cNvSpPr/>
          <p:nvPr/>
        </p:nvSpPr>
        <p:spPr>
          <a:xfrm>
            <a:off x="10517648" y="29833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2" name="Shape 2614">
            <a:extLst>
              <a:ext uri="{FF2B5EF4-FFF2-40B4-BE49-F238E27FC236}">
                <a16:creationId xmlns="" xmlns:a16="http://schemas.microsoft.com/office/drawing/2014/main" id="{06C75277-2A61-1F48-B8D0-DFC97D5A3A90}"/>
              </a:ext>
            </a:extLst>
          </p:cNvPr>
          <p:cNvSpPr/>
          <p:nvPr/>
        </p:nvSpPr>
        <p:spPr>
          <a:xfrm>
            <a:off x="11050909" y="298336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Shape 2615">
            <a:extLst>
              <a:ext uri="{FF2B5EF4-FFF2-40B4-BE49-F238E27FC236}">
                <a16:creationId xmlns="" xmlns:a16="http://schemas.microsoft.com/office/drawing/2014/main" id="{2728AEAD-661D-244E-A5B0-E8B42B0BC768}"/>
              </a:ext>
            </a:extLst>
          </p:cNvPr>
          <p:cNvSpPr/>
          <p:nvPr/>
        </p:nvSpPr>
        <p:spPr>
          <a:xfrm>
            <a:off x="6251560" y="351662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4" name="Shape 2616">
            <a:extLst>
              <a:ext uri="{FF2B5EF4-FFF2-40B4-BE49-F238E27FC236}">
                <a16:creationId xmlns="" xmlns:a16="http://schemas.microsoft.com/office/drawing/2014/main" id="{A64C2C0C-AFE6-6A47-8351-09A6CF68B905}"/>
              </a:ext>
            </a:extLst>
          </p:cNvPr>
          <p:cNvSpPr/>
          <p:nvPr/>
        </p:nvSpPr>
        <p:spPr>
          <a:xfrm>
            <a:off x="6784821" y="3529321"/>
            <a:ext cx="279328" cy="253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5" name="Shape 2617">
            <a:extLst>
              <a:ext uri="{FF2B5EF4-FFF2-40B4-BE49-F238E27FC236}">
                <a16:creationId xmlns="" xmlns:a16="http://schemas.microsoft.com/office/drawing/2014/main" id="{34A62EA1-4359-F849-A4AF-D32CC7DDD023}"/>
              </a:ext>
            </a:extLst>
          </p:cNvPr>
          <p:cNvSpPr/>
          <p:nvPr/>
        </p:nvSpPr>
        <p:spPr>
          <a:xfrm>
            <a:off x="7318082" y="3542018"/>
            <a:ext cx="279328" cy="228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6" name="Shape 2618">
            <a:extLst>
              <a:ext uri="{FF2B5EF4-FFF2-40B4-BE49-F238E27FC236}">
                <a16:creationId xmlns="" xmlns:a16="http://schemas.microsoft.com/office/drawing/2014/main" id="{A6F1F80F-87E3-304A-BDBF-25C756A0D737}"/>
              </a:ext>
            </a:extLst>
          </p:cNvPr>
          <p:cNvSpPr/>
          <p:nvPr/>
        </p:nvSpPr>
        <p:spPr>
          <a:xfrm>
            <a:off x="7851343" y="3516625"/>
            <a:ext cx="279301" cy="27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" name="Shape 2619">
            <a:extLst>
              <a:ext uri="{FF2B5EF4-FFF2-40B4-BE49-F238E27FC236}">
                <a16:creationId xmlns="" xmlns:a16="http://schemas.microsoft.com/office/drawing/2014/main" id="{8AFA52B0-CAD2-5A4D-AFFA-1FB5A92611A6}"/>
              </a:ext>
            </a:extLst>
          </p:cNvPr>
          <p:cNvSpPr/>
          <p:nvPr/>
        </p:nvSpPr>
        <p:spPr>
          <a:xfrm>
            <a:off x="8384604" y="3516625"/>
            <a:ext cx="279328" cy="279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8" name="Shape 2620">
            <a:extLst>
              <a:ext uri="{FF2B5EF4-FFF2-40B4-BE49-F238E27FC236}">
                <a16:creationId xmlns="" xmlns:a16="http://schemas.microsoft.com/office/drawing/2014/main" id="{B33C498F-451F-7449-84DC-86945F2F9130}"/>
              </a:ext>
            </a:extLst>
          </p:cNvPr>
          <p:cNvSpPr/>
          <p:nvPr/>
        </p:nvSpPr>
        <p:spPr>
          <a:xfrm>
            <a:off x="8917865" y="3529321"/>
            <a:ext cx="279328" cy="2540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9" name="Shape 2621">
            <a:extLst>
              <a:ext uri="{FF2B5EF4-FFF2-40B4-BE49-F238E27FC236}">
                <a16:creationId xmlns="" xmlns:a16="http://schemas.microsoft.com/office/drawing/2014/main" id="{87A02E17-26BE-E44E-A5BB-5981C7288A4C}"/>
              </a:ext>
            </a:extLst>
          </p:cNvPr>
          <p:cNvSpPr/>
          <p:nvPr/>
        </p:nvSpPr>
        <p:spPr>
          <a:xfrm>
            <a:off x="9451126" y="3567412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Shape 2622">
            <a:extLst>
              <a:ext uri="{FF2B5EF4-FFF2-40B4-BE49-F238E27FC236}">
                <a16:creationId xmlns="" xmlns:a16="http://schemas.microsoft.com/office/drawing/2014/main" id="{D6042DC9-9D58-AE4C-B3A9-051C6B45E47C}"/>
              </a:ext>
            </a:extLst>
          </p:cNvPr>
          <p:cNvSpPr/>
          <p:nvPr/>
        </p:nvSpPr>
        <p:spPr>
          <a:xfrm>
            <a:off x="9984387" y="351662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1" name="Shape 2623">
            <a:extLst>
              <a:ext uri="{FF2B5EF4-FFF2-40B4-BE49-F238E27FC236}">
                <a16:creationId xmlns="" xmlns:a16="http://schemas.microsoft.com/office/drawing/2014/main" id="{DB7838DA-748E-7145-A341-AB1E8EB06C35}"/>
              </a:ext>
            </a:extLst>
          </p:cNvPr>
          <p:cNvSpPr/>
          <p:nvPr/>
        </p:nvSpPr>
        <p:spPr>
          <a:xfrm>
            <a:off x="10517648" y="351662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2" name="Shape 2624">
            <a:extLst>
              <a:ext uri="{FF2B5EF4-FFF2-40B4-BE49-F238E27FC236}">
                <a16:creationId xmlns="" xmlns:a16="http://schemas.microsoft.com/office/drawing/2014/main" id="{67356C48-92D6-4D4C-8991-2177C54EC102}"/>
              </a:ext>
            </a:extLst>
          </p:cNvPr>
          <p:cNvSpPr/>
          <p:nvPr/>
        </p:nvSpPr>
        <p:spPr>
          <a:xfrm>
            <a:off x="11050909" y="351662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3" name="Shape 2625">
            <a:extLst>
              <a:ext uri="{FF2B5EF4-FFF2-40B4-BE49-F238E27FC236}">
                <a16:creationId xmlns="" xmlns:a16="http://schemas.microsoft.com/office/drawing/2014/main" id="{5AA43780-928E-1E4D-89CA-B1212FE07C2D}"/>
              </a:ext>
            </a:extLst>
          </p:cNvPr>
          <p:cNvSpPr/>
          <p:nvPr/>
        </p:nvSpPr>
        <p:spPr>
          <a:xfrm>
            <a:off x="6251560" y="4075279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Shape 2626">
            <a:extLst>
              <a:ext uri="{FF2B5EF4-FFF2-40B4-BE49-F238E27FC236}">
                <a16:creationId xmlns="" xmlns:a16="http://schemas.microsoft.com/office/drawing/2014/main" id="{1FA6F7E8-CC7E-6D4B-A43C-48746C906102}"/>
              </a:ext>
            </a:extLst>
          </p:cNvPr>
          <p:cNvSpPr/>
          <p:nvPr/>
        </p:nvSpPr>
        <p:spPr>
          <a:xfrm>
            <a:off x="6810214" y="4049886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5" name="Shape 2627">
            <a:extLst>
              <a:ext uri="{FF2B5EF4-FFF2-40B4-BE49-F238E27FC236}">
                <a16:creationId xmlns="" xmlns:a16="http://schemas.microsoft.com/office/drawing/2014/main" id="{CC4FF194-9C8E-1E4F-BE09-A02FB46E70A1}"/>
              </a:ext>
            </a:extLst>
          </p:cNvPr>
          <p:cNvSpPr/>
          <p:nvPr/>
        </p:nvSpPr>
        <p:spPr>
          <a:xfrm>
            <a:off x="7362520" y="4049886"/>
            <a:ext cx="19045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6" name="Shape 2628">
            <a:extLst>
              <a:ext uri="{FF2B5EF4-FFF2-40B4-BE49-F238E27FC236}">
                <a16:creationId xmlns="" xmlns:a16="http://schemas.microsoft.com/office/drawing/2014/main" id="{E4258F3C-CE2D-F54B-B0D7-949E604EE432}"/>
              </a:ext>
            </a:extLst>
          </p:cNvPr>
          <p:cNvSpPr/>
          <p:nvPr/>
        </p:nvSpPr>
        <p:spPr>
          <a:xfrm>
            <a:off x="7851343" y="404988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7" name="Shape 2629">
            <a:extLst>
              <a:ext uri="{FF2B5EF4-FFF2-40B4-BE49-F238E27FC236}">
                <a16:creationId xmlns="" xmlns:a16="http://schemas.microsoft.com/office/drawing/2014/main" id="{34DEB303-0F50-6C44-8BF9-A13F807890A3}"/>
              </a:ext>
            </a:extLst>
          </p:cNvPr>
          <p:cNvSpPr/>
          <p:nvPr/>
        </p:nvSpPr>
        <p:spPr>
          <a:xfrm>
            <a:off x="8384604" y="4049886"/>
            <a:ext cx="27940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8" name="Shape 2630">
            <a:extLst>
              <a:ext uri="{FF2B5EF4-FFF2-40B4-BE49-F238E27FC236}">
                <a16:creationId xmlns="" xmlns:a16="http://schemas.microsoft.com/office/drawing/2014/main" id="{BC65AA59-48BF-DB4A-9C1C-A1FDD47E720C}"/>
              </a:ext>
            </a:extLst>
          </p:cNvPr>
          <p:cNvSpPr/>
          <p:nvPr/>
        </p:nvSpPr>
        <p:spPr>
          <a:xfrm>
            <a:off x="8981348" y="4049886"/>
            <a:ext cx="15236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9" name="Shape 2631">
            <a:extLst>
              <a:ext uri="{FF2B5EF4-FFF2-40B4-BE49-F238E27FC236}">
                <a16:creationId xmlns="" xmlns:a16="http://schemas.microsoft.com/office/drawing/2014/main" id="{DF3B2E50-4204-F349-8C89-5AAD9938807E}"/>
              </a:ext>
            </a:extLst>
          </p:cNvPr>
          <p:cNvSpPr/>
          <p:nvPr/>
        </p:nvSpPr>
        <p:spPr>
          <a:xfrm>
            <a:off x="9451126" y="4075279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0" name="Shape 2632">
            <a:extLst>
              <a:ext uri="{FF2B5EF4-FFF2-40B4-BE49-F238E27FC236}">
                <a16:creationId xmlns="" xmlns:a16="http://schemas.microsoft.com/office/drawing/2014/main" id="{07FAD548-FA19-7540-B2FA-8285A920D729}"/>
              </a:ext>
            </a:extLst>
          </p:cNvPr>
          <p:cNvSpPr/>
          <p:nvPr/>
        </p:nvSpPr>
        <p:spPr>
          <a:xfrm>
            <a:off x="10009781" y="4049886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1" name="Shape 2633">
            <a:extLst>
              <a:ext uri="{FF2B5EF4-FFF2-40B4-BE49-F238E27FC236}">
                <a16:creationId xmlns="" xmlns:a16="http://schemas.microsoft.com/office/drawing/2014/main" id="{FEE75AC9-FB98-E045-AFBD-40E44B5B597D}"/>
              </a:ext>
            </a:extLst>
          </p:cNvPr>
          <p:cNvSpPr/>
          <p:nvPr/>
        </p:nvSpPr>
        <p:spPr>
          <a:xfrm>
            <a:off x="10517648" y="404988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2" name="Shape 2634">
            <a:extLst>
              <a:ext uri="{FF2B5EF4-FFF2-40B4-BE49-F238E27FC236}">
                <a16:creationId xmlns="" xmlns:a16="http://schemas.microsoft.com/office/drawing/2014/main" id="{8455D06E-D9B2-734C-8494-1E6A0C7FB1A4}"/>
              </a:ext>
            </a:extLst>
          </p:cNvPr>
          <p:cNvSpPr/>
          <p:nvPr/>
        </p:nvSpPr>
        <p:spPr>
          <a:xfrm>
            <a:off x="11050909" y="404988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3" name="Shape 2934">
            <a:extLst>
              <a:ext uri="{FF2B5EF4-FFF2-40B4-BE49-F238E27FC236}">
                <a16:creationId xmlns="" xmlns:a16="http://schemas.microsoft.com/office/drawing/2014/main" id="{1CBF0407-0D08-0547-AD73-7C76DF42AE96}"/>
              </a:ext>
            </a:extLst>
          </p:cNvPr>
          <p:cNvSpPr/>
          <p:nvPr/>
        </p:nvSpPr>
        <p:spPr>
          <a:xfrm>
            <a:off x="918949" y="5093888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" name="Shape 2935">
            <a:extLst>
              <a:ext uri="{FF2B5EF4-FFF2-40B4-BE49-F238E27FC236}">
                <a16:creationId xmlns="" xmlns:a16="http://schemas.microsoft.com/office/drawing/2014/main" id="{1CBD612C-66B7-AB4A-B8F2-66630EDDE7A6}"/>
              </a:ext>
            </a:extLst>
          </p:cNvPr>
          <p:cNvSpPr/>
          <p:nvPr/>
        </p:nvSpPr>
        <p:spPr>
          <a:xfrm>
            <a:off x="1414119" y="5093888"/>
            <a:ext cx="279126" cy="279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5" name="Shape 2936">
            <a:extLst>
              <a:ext uri="{FF2B5EF4-FFF2-40B4-BE49-F238E27FC236}">
                <a16:creationId xmlns="" xmlns:a16="http://schemas.microsoft.com/office/drawing/2014/main" id="{D0B2498E-0D2F-384F-89B9-C7CA99807125}"/>
              </a:ext>
            </a:extLst>
          </p:cNvPr>
          <p:cNvSpPr/>
          <p:nvPr/>
        </p:nvSpPr>
        <p:spPr>
          <a:xfrm>
            <a:off x="2023561" y="5093888"/>
            <a:ext cx="12696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6" name="Shape 2937">
            <a:extLst>
              <a:ext uri="{FF2B5EF4-FFF2-40B4-BE49-F238E27FC236}">
                <a16:creationId xmlns="" xmlns:a16="http://schemas.microsoft.com/office/drawing/2014/main" id="{333EEA1C-DD22-3548-B0F8-0FD33593DF9F}"/>
              </a:ext>
            </a:extLst>
          </p:cNvPr>
          <p:cNvSpPr/>
          <p:nvPr/>
        </p:nvSpPr>
        <p:spPr>
          <a:xfrm>
            <a:off x="2480642" y="509388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7" name="Shape 2938">
            <a:extLst>
              <a:ext uri="{FF2B5EF4-FFF2-40B4-BE49-F238E27FC236}">
                <a16:creationId xmlns="" xmlns:a16="http://schemas.microsoft.com/office/drawing/2014/main" id="{B67A2BAE-B14B-ED47-A64A-F616ABC42BCD}"/>
              </a:ext>
            </a:extLst>
          </p:cNvPr>
          <p:cNvSpPr/>
          <p:nvPr/>
        </p:nvSpPr>
        <p:spPr>
          <a:xfrm>
            <a:off x="3013903" y="509388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8" name="Shape 2939">
            <a:extLst>
              <a:ext uri="{FF2B5EF4-FFF2-40B4-BE49-F238E27FC236}">
                <a16:creationId xmlns="" xmlns:a16="http://schemas.microsoft.com/office/drawing/2014/main" id="{46D4FF78-56E7-0348-AA96-FBAC81F47318}"/>
              </a:ext>
            </a:extLst>
          </p:cNvPr>
          <p:cNvSpPr/>
          <p:nvPr/>
        </p:nvSpPr>
        <p:spPr>
          <a:xfrm>
            <a:off x="3547164" y="509388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9" name="Shape 2940">
            <a:extLst>
              <a:ext uri="{FF2B5EF4-FFF2-40B4-BE49-F238E27FC236}">
                <a16:creationId xmlns="" xmlns:a16="http://schemas.microsoft.com/office/drawing/2014/main" id="{360FC4DE-31BB-5249-B9CC-ACE152B79034}"/>
              </a:ext>
            </a:extLst>
          </p:cNvPr>
          <p:cNvSpPr/>
          <p:nvPr/>
        </p:nvSpPr>
        <p:spPr>
          <a:xfrm>
            <a:off x="4080425" y="509388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0" name="Shape 2941">
            <a:extLst>
              <a:ext uri="{FF2B5EF4-FFF2-40B4-BE49-F238E27FC236}">
                <a16:creationId xmlns="" xmlns:a16="http://schemas.microsoft.com/office/drawing/2014/main" id="{7EC5EFCA-FA6F-9546-89A8-510C3980436B}"/>
              </a:ext>
            </a:extLst>
          </p:cNvPr>
          <p:cNvSpPr/>
          <p:nvPr/>
        </p:nvSpPr>
        <p:spPr>
          <a:xfrm>
            <a:off x="4613686" y="509388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1" name="Shape 2942">
            <a:extLst>
              <a:ext uri="{FF2B5EF4-FFF2-40B4-BE49-F238E27FC236}">
                <a16:creationId xmlns="" xmlns:a16="http://schemas.microsoft.com/office/drawing/2014/main" id="{A1517A4F-0B50-ED4F-9560-9C18024DFCA8}"/>
              </a:ext>
            </a:extLst>
          </p:cNvPr>
          <p:cNvSpPr/>
          <p:nvPr/>
        </p:nvSpPr>
        <p:spPr>
          <a:xfrm>
            <a:off x="5172341" y="509388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2" name="Shape 2943">
            <a:extLst>
              <a:ext uri="{FF2B5EF4-FFF2-40B4-BE49-F238E27FC236}">
                <a16:creationId xmlns="" xmlns:a16="http://schemas.microsoft.com/office/drawing/2014/main" id="{D24173FE-8EA5-6B42-B581-6FE6505E0519}"/>
              </a:ext>
            </a:extLst>
          </p:cNvPr>
          <p:cNvSpPr/>
          <p:nvPr/>
        </p:nvSpPr>
        <p:spPr>
          <a:xfrm>
            <a:off x="5705602" y="509388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3" name="Shape 2944">
            <a:extLst>
              <a:ext uri="{FF2B5EF4-FFF2-40B4-BE49-F238E27FC236}">
                <a16:creationId xmlns="" xmlns:a16="http://schemas.microsoft.com/office/drawing/2014/main" id="{201CC260-39FF-DB41-8C3C-71CC7C151FC1}"/>
              </a:ext>
            </a:extLst>
          </p:cNvPr>
          <p:cNvSpPr/>
          <p:nvPr/>
        </p:nvSpPr>
        <p:spPr>
          <a:xfrm>
            <a:off x="6251560" y="5087331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4" name="Shape 2945">
            <a:extLst>
              <a:ext uri="{FF2B5EF4-FFF2-40B4-BE49-F238E27FC236}">
                <a16:creationId xmlns="" xmlns:a16="http://schemas.microsoft.com/office/drawing/2014/main" id="{EEFF2156-120F-3342-8236-5B4E3B416E97}"/>
              </a:ext>
            </a:extLst>
          </p:cNvPr>
          <p:cNvSpPr/>
          <p:nvPr/>
        </p:nvSpPr>
        <p:spPr>
          <a:xfrm>
            <a:off x="6784821" y="5087331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5" name="Shape 2946">
            <a:extLst>
              <a:ext uri="{FF2B5EF4-FFF2-40B4-BE49-F238E27FC236}">
                <a16:creationId xmlns="" xmlns:a16="http://schemas.microsoft.com/office/drawing/2014/main" id="{DDEB5778-75AF-7246-BBE9-3A83852B3970}"/>
              </a:ext>
            </a:extLst>
          </p:cNvPr>
          <p:cNvSpPr/>
          <p:nvPr/>
        </p:nvSpPr>
        <p:spPr>
          <a:xfrm>
            <a:off x="7318082" y="5087331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6" name="Shape 2947">
            <a:extLst>
              <a:ext uri="{FF2B5EF4-FFF2-40B4-BE49-F238E27FC236}">
                <a16:creationId xmlns="" xmlns:a16="http://schemas.microsoft.com/office/drawing/2014/main" id="{54EC0B20-9191-D74E-A594-9A2823444304}"/>
              </a:ext>
            </a:extLst>
          </p:cNvPr>
          <p:cNvSpPr/>
          <p:nvPr/>
        </p:nvSpPr>
        <p:spPr>
          <a:xfrm>
            <a:off x="7851343" y="5087331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7" name="Shape 2948">
            <a:extLst>
              <a:ext uri="{FF2B5EF4-FFF2-40B4-BE49-F238E27FC236}">
                <a16:creationId xmlns="" xmlns:a16="http://schemas.microsoft.com/office/drawing/2014/main" id="{DB3256C7-DD6A-C24D-9F59-6FF13967F156}"/>
              </a:ext>
            </a:extLst>
          </p:cNvPr>
          <p:cNvSpPr/>
          <p:nvPr/>
        </p:nvSpPr>
        <p:spPr>
          <a:xfrm>
            <a:off x="8422694" y="5087331"/>
            <a:ext cx="20314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8" name="Shape 2949">
            <a:extLst>
              <a:ext uri="{FF2B5EF4-FFF2-40B4-BE49-F238E27FC236}">
                <a16:creationId xmlns="" xmlns:a16="http://schemas.microsoft.com/office/drawing/2014/main" id="{E8FC14DB-AC5E-8841-936A-1F175F4D7AFD}"/>
              </a:ext>
            </a:extLst>
          </p:cNvPr>
          <p:cNvSpPr/>
          <p:nvPr/>
        </p:nvSpPr>
        <p:spPr>
          <a:xfrm>
            <a:off x="8943258" y="5087331"/>
            <a:ext cx="228541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9" name="Shape 2950">
            <a:extLst>
              <a:ext uri="{FF2B5EF4-FFF2-40B4-BE49-F238E27FC236}">
                <a16:creationId xmlns="" xmlns:a16="http://schemas.microsoft.com/office/drawing/2014/main" id="{009CC966-C76E-8840-BFC0-2CCE2E931838}"/>
              </a:ext>
            </a:extLst>
          </p:cNvPr>
          <p:cNvSpPr/>
          <p:nvPr/>
        </p:nvSpPr>
        <p:spPr>
          <a:xfrm>
            <a:off x="9476519" y="5087331"/>
            <a:ext cx="228541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0" name="Shape 2951">
            <a:extLst>
              <a:ext uri="{FF2B5EF4-FFF2-40B4-BE49-F238E27FC236}">
                <a16:creationId xmlns="" xmlns:a16="http://schemas.microsoft.com/office/drawing/2014/main" id="{C5542BD7-787D-F941-AF66-26994DC00936}"/>
              </a:ext>
            </a:extLst>
          </p:cNvPr>
          <p:cNvSpPr/>
          <p:nvPr/>
        </p:nvSpPr>
        <p:spPr>
          <a:xfrm>
            <a:off x="9984387" y="5112724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1" name="Shape 2952">
            <a:extLst>
              <a:ext uri="{FF2B5EF4-FFF2-40B4-BE49-F238E27FC236}">
                <a16:creationId xmlns="" xmlns:a16="http://schemas.microsoft.com/office/drawing/2014/main" id="{A7634579-65F9-D444-B972-2C486D184BF6}"/>
              </a:ext>
            </a:extLst>
          </p:cNvPr>
          <p:cNvSpPr/>
          <p:nvPr/>
        </p:nvSpPr>
        <p:spPr>
          <a:xfrm>
            <a:off x="10517648" y="5087331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2" name="Shape 2953">
            <a:extLst>
              <a:ext uri="{FF2B5EF4-FFF2-40B4-BE49-F238E27FC236}">
                <a16:creationId xmlns="" xmlns:a16="http://schemas.microsoft.com/office/drawing/2014/main" id="{20E90158-27ED-7F43-AEAE-949219F63544}"/>
              </a:ext>
            </a:extLst>
          </p:cNvPr>
          <p:cNvSpPr/>
          <p:nvPr/>
        </p:nvSpPr>
        <p:spPr>
          <a:xfrm>
            <a:off x="11050909" y="5087331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49437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27068"/>
            <a:ext cx="2201244" cy="662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通用图标库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2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43" name="Shape 2790">
            <a:extLst>
              <a:ext uri="{FF2B5EF4-FFF2-40B4-BE49-F238E27FC236}">
                <a16:creationId xmlns="" xmlns:a16="http://schemas.microsoft.com/office/drawing/2014/main" id="{40163146-07F7-064C-BF7B-62DD390ACB0A}"/>
              </a:ext>
            </a:extLst>
          </p:cNvPr>
          <p:cNvSpPr/>
          <p:nvPr/>
        </p:nvSpPr>
        <p:spPr>
          <a:xfrm>
            <a:off x="880859" y="2026930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4" name="Shape 2791">
            <a:extLst>
              <a:ext uri="{FF2B5EF4-FFF2-40B4-BE49-F238E27FC236}">
                <a16:creationId xmlns="" xmlns:a16="http://schemas.microsoft.com/office/drawing/2014/main" id="{B95B13D8-6E33-F94D-AD1D-73F20A77E7DD}"/>
              </a:ext>
            </a:extLst>
          </p:cNvPr>
          <p:cNvSpPr/>
          <p:nvPr/>
        </p:nvSpPr>
        <p:spPr>
          <a:xfrm>
            <a:off x="1414120" y="2014233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Shape 2792">
            <a:extLst>
              <a:ext uri="{FF2B5EF4-FFF2-40B4-BE49-F238E27FC236}">
                <a16:creationId xmlns="" xmlns:a16="http://schemas.microsoft.com/office/drawing/2014/main" id="{92E63986-5784-0F4F-8658-7095ABFBC299}"/>
              </a:ext>
            </a:extLst>
          </p:cNvPr>
          <p:cNvSpPr/>
          <p:nvPr/>
        </p:nvSpPr>
        <p:spPr>
          <a:xfrm>
            <a:off x="1947381" y="198884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6" name="Shape 2793">
            <a:extLst>
              <a:ext uri="{FF2B5EF4-FFF2-40B4-BE49-F238E27FC236}">
                <a16:creationId xmlns="" xmlns:a16="http://schemas.microsoft.com/office/drawing/2014/main" id="{3A9F39D7-1C84-6040-8152-B1A92CCF0139}"/>
              </a:ext>
            </a:extLst>
          </p:cNvPr>
          <p:cNvSpPr/>
          <p:nvPr/>
        </p:nvSpPr>
        <p:spPr>
          <a:xfrm>
            <a:off x="2480642" y="198884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7" name="Shape 2794">
            <a:extLst>
              <a:ext uri="{FF2B5EF4-FFF2-40B4-BE49-F238E27FC236}">
                <a16:creationId xmlns="" xmlns:a16="http://schemas.microsoft.com/office/drawing/2014/main" id="{A84CBA3B-2362-EF40-B258-C61366B1912C}"/>
              </a:ext>
            </a:extLst>
          </p:cNvPr>
          <p:cNvSpPr/>
          <p:nvPr/>
        </p:nvSpPr>
        <p:spPr>
          <a:xfrm>
            <a:off x="3013903" y="198884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8" name="Shape 2795">
            <a:extLst>
              <a:ext uri="{FF2B5EF4-FFF2-40B4-BE49-F238E27FC236}">
                <a16:creationId xmlns="" xmlns:a16="http://schemas.microsoft.com/office/drawing/2014/main" id="{93D6B581-70E6-0644-83F9-EA1CD5E87CE7}"/>
              </a:ext>
            </a:extLst>
          </p:cNvPr>
          <p:cNvSpPr/>
          <p:nvPr/>
        </p:nvSpPr>
        <p:spPr>
          <a:xfrm>
            <a:off x="3547164" y="198884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Shape 2796">
            <a:extLst>
              <a:ext uri="{FF2B5EF4-FFF2-40B4-BE49-F238E27FC236}">
                <a16:creationId xmlns="" xmlns:a16="http://schemas.microsoft.com/office/drawing/2014/main" id="{B0704DBF-35CA-444F-9D75-378772DBAF8B}"/>
              </a:ext>
            </a:extLst>
          </p:cNvPr>
          <p:cNvSpPr/>
          <p:nvPr/>
        </p:nvSpPr>
        <p:spPr>
          <a:xfrm>
            <a:off x="4080425" y="198884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Shape 2797">
            <a:extLst>
              <a:ext uri="{FF2B5EF4-FFF2-40B4-BE49-F238E27FC236}">
                <a16:creationId xmlns="" xmlns:a16="http://schemas.microsoft.com/office/drawing/2014/main" id="{A414D2D1-4D94-B043-B919-0E1DBFF1178D}"/>
              </a:ext>
            </a:extLst>
          </p:cNvPr>
          <p:cNvSpPr/>
          <p:nvPr/>
        </p:nvSpPr>
        <p:spPr>
          <a:xfrm>
            <a:off x="4613686" y="198884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Shape 2798">
            <a:extLst>
              <a:ext uri="{FF2B5EF4-FFF2-40B4-BE49-F238E27FC236}">
                <a16:creationId xmlns="" xmlns:a16="http://schemas.microsoft.com/office/drawing/2014/main" id="{5A875067-8B36-D242-8FC6-4B7DD5E0685C}"/>
              </a:ext>
            </a:extLst>
          </p:cNvPr>
          <p:cNvSpPr/>
          <p:nvPr/>
        </p:nvSpPr>
        <p:spPr>
          <a:xfrm>
            <a:off x="5146947" y="2052323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" name="Shape 2799">
            <a:extLst>
              <a:ext uri="{FF2B5EF4-FFF2-40B4-BE49-F238E27FC236}">
                <a16:creationId xmlns="" xmlns:a16="http://schemas.microsoft.com/office/drawing/2014/main" id="{227AD7E3-86A7-5A41-B960-0D0A4FF54D5D}"/>
              </a:ext>
            </a:extLst>
          </p:cNvPr>
          <p:cNvSpPr/>
          <p:nvPr/>
        </p:nvSpPr>
        <p:spPr>
          <a:xfrm>
            <a:off x="5680208" y="2026930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Shape 2800">
            <a:extLst>
              <a:ext uri="{FF2B5EF4-FFF2-40B4-BE49-F238E27FC236}">
                <a16:creationId xmlns="" xmlns:a16="http://schemas.microsoft.com/office/drawing/2014/main" id="{3CE24D42-8884-7646-A362-AD719B3780AA}"/>
              </a:ext>
            </a:extLst>
          </p:cNvPr>
          <p:cNvSpPr/>
          <p:nvPr/>
        </p:nvSpPr>
        <p:spPr>
          <a:xfrm>
            <a:off x="880859" y="2572888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4" name="Shape 2801">
            <a:extLst>
              <a:ext uri="{FF2B5EF4-FFF2-40B4-BE49-F238E27FC236}">
                <a16:creationId xmlns="" xmlns:a16="http://schemas.microsoft.com/office/drawing/2014/main" id="{F279F8FF-45AB-7D4B-B579-D3D6A7AEE289}"/>
              </a:ext>
            </a:extLst>
          </p:cNvPr>
          <p:cNvSpPr/>
          <p:nvPr/>
        </p:nvSpPr>
        <p:spPr>
          <a:xfrm>
            <a:off x="1414120" y="2585584"/>
            <a:ext cx="279328" cy="15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5" name="Shape 2802">
            <a:extLst>
              <a:ext uri="{FF2B5EF4-FFF2-40B4-BE49-F238E27FC236}">
                <a16:creationId xmlns="" xmlns:a16="http://schemas.microsoft.com/office/drawing/2014/main" id="{7A2053B6-BF55-0D46-A779-3B0816FA9AD4}"/>
              </a:ext>
            </a:extLst>
          </p:cNvPr>
          <p:cNvSpPr/>
          <p:nvPr/>
        </p:nvSpPr>
        <p:spPr>
          <a:xfrm>
            <a:off x="1947381" y="2560191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6" name="Shape 2803">
            <a:extLst>
              <a:ext uri="{FF2B5EF4-FFF2-40B4-BE49-F238E27FC236}">
                <a16:creationId xmlns="" xmlns:a16="http://schemas.microsoft.com/office/drawing/2014/main" id="{F154AD73-F035-E641-A9E4-58D65FFA6D3A}"/>
              </a:ext>
            </a:extLst>
          </p:cNvPr>
          <p:cNvSpPr/>
          <p:nvPr/>
        </p:nvSpPr>
        <p:spPr>
          <a:xfrm>
            <a:off x="2480642" y="2572888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7" name="Shape 2804">
            <a:extLst>
              <a:ext uri="{FF2B5EF4-FFF2-40B4-BE49-F238E27FC236}">
                <a16:creationId xmlns="" xmlns:a16="http://schemas.microsoft.com/office/drawing/2014/main" id="{96BB1F03-8B66-2347-BA8D-E36B1B4FE020}"/>
              </a:ext>
            </a:extLst>
          </p:cNvPr>
          <p:cNvSpPr/>
          <p:nvPr/>
        </p:nvSpPr>
        <p:spPr>
          <a:xfrm>
            <a:off x="3013903" y="2585585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8" name="Shape 2805">
            <a:extLst>
              <a:ext uri="{FF2B5EF4-FFF2-40B4-BE49-F238E27FC236}">
                <a16:creationId xmlns="" xmlns:a16="http://schemas.microsoft.com/office/drawing/2014/main" id="{9671B766-02F4-4E44-BDDD-C47405BCFC45}"/>
              </a:ext>
            </a:extLst>
          </p:cNvPr>
          <p:cNvSpPr/>
          <p:nvPr/>
        </p:nvSpPr>
        <p:spPr>
          <a:xfrm>
            <a:off x="3547164" y="2560191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9" name="Shape 2806">
            <a:extLst>
              <a:ext uri="{FF2B5EF4-FFF2-40B4-BE49-F238E27FC236}">
                <a16:creationId xmlns="" xmlns:a16="http://schemas.microsoft.com/office/drawing/2014/main" id="{2BD3E75C-2553-0246-970D-9E87E3F042CF}"/>
              </a:ext>
            </a:extLst>
          </p:cNvPr>
          <p:cNvSpPr/>
          <p:nvPr/>
        </p:nvSpPr>
        <p:spPr>
          <a:xfrm>
            <a:off x="4080425" y="2572888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Shape 2807">
            <a:extLst>
              <a:ext uri="{FF2B5EF4-FFF2-40B4-BE49-F238E27FC236}">
                <a16:creationId xmlns="" xmlns:a16="http://schemas.microsoft.com/office/drawing/2014/main" id="{640B59A1-8715-9740-BD94-9FBE9333343F}"/>
              </a:ext>
            </a:extLst>
          </p:cNvPr>
          <p:cNvSpPr/>
          <p:nvPr/>
        </p:nvSpPr>
        <p:spPr>
          <a:xfrm>
            <a:off x="4613686" y="2560191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1" name="Shape 2808">
            <a:extLst>
              <a:ext uri="{FF2B5EF4-FFF2-40B4-BE49-F238E27FC236}">
                <a16:creationId xmlns="" xmlns:a16="http://schemas.microsoft.com/office/drawing/2014/main" id="{5866A239-AA21-1B40-A8BB-A850840C16DD}"/>
              </a:ext>
            </a:extLst>
          </p:cNvPr>
          <p:cNvSpPr/>
          <p:nvPr/>
        </p:nvSpPr>
        <p:spPr>
          <a:xfrm>
            <a:off x="5146947" y="25221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2" name="Shape 2809">
            <a:extLst>
              <a:ext uri="{FF2B5EF4-FFF2-40B4-BE49-F238E27FC236}">
                <a16:creationId xmlns="" xmlns:a16="http://schemas.microsoft.com/office/drawing/2014/main" id="{5A5848E3-936B-FA45-9B2E-EB5842D09A23}"/>
              </a:ext>
            </a:extLst>
          </p:cNvPr>
          <p:cNvSpPr/>
          <p:nvPr/>
        </p:nvSpPr>
        <p:spPr>
          <a:xfrm>
            <a:off x="5680208" y="25221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" name="Shape 2810">
            <a:extLst>
              <a:ext uri="{FF2B5EF4-FFF2-40B4-BE49-F238E27FC236}">
                <a16:creationId xmlns="" xmlns:a16="http://schemas.microsoft.com/office/drawing/2014/main" id="{89A3E8A2-D034-6340-ACC1-7E8F72D5D114}"/>
              </a:ext>
            </a:extLst>
          </p:cNvPr>
          <p:cNvSpPr/>
          <p:nvPr/>
        </p:nvSpPr>
        <p:spPr>
          <a:xfrm>
            <a:off x="6229117" y="2001537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4" name="Shape 2811">
            <a:extLst>
              <a:ext uri="{FF2B5EF4-FFF2-40B4-BE49-F238E27FC236}">
                <a16:creationId xmlns="" xmlns:a16="http://schemas.microsoft.com/office/drawing/2014/main" id="{9F90B13A-0713-D048-B368-189BFF0E8105}"/>
              </a:ext>
            </a:extLst>
          </p:cNvPr>
          <p:cNvSpPr/>
          <p:nvPr/>
        </p:nvSpPr>
        <p:spPr>
          <a:xfrm>
            <a:off x="6762379" y="2001537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5" name="Shape 2812">
            <a:extLst>
              <a:ext uri="{FF2B5EF4-FFF2-40B4-BE49-F238E27FC236}">
                <a16:creationId xmlns="" xmlns:a16="http://schemas.microsoft.com/office/drawing/2014/main" id="{F04BEFD3-9D8F-4446-9BA9-DC0DD4338824}"/>
              </a:ext>
            </a:extLst>
          </p:cNvPr>
          <p:cNvSpPr/>
          <p:nvPr/>
        </p:nvSpPr>
        <p:spPr>
          <a:xfrm>
            <a:off x="7295640" y="2001537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" name="Shape 2813">
            <a:extLst>
              <a:ext uri="{FF2B5EF4-FFF2-40B4-BE49-F238E27FC236}">
                <a16:creationId xmlns="" xmlns:a16="http://schemas.microsoft.com/office/drawing/2014/main" id="{8DF0DE94-F84D-EC42-9908-C83E1ECD7E5B}"/>
              </a:ext>
            </a:extLst>
          </p:cNvPr>
          <p:cNvSpPr/>
          <p:nvPr/>
        </p:nvSpPr>
        <p:spPr>
          <a:xfrm>
            <a:off x="7828901" y="2020582"/>
            <a:ext cx="279328" cy="22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7" name="Shape 2814">
            <a:extLst>
              <a:ext uri="{FF2B5EF4-FFF2-40B4-BE49-F238E27FC236}">
                <a16:creationId xmlns="" xmlns:a16="http://schemas.microsoft.com/office/drawing/2014/main" id="{DE0D1FE9-13A5-5444-862A-BE5E7C4BB702}"/>
              </a:ext>
            </a:extLst>
          </p:cNvPr>
          <p:cNvSpPr/>
          <p:nvPr/>
        </p:nvSpPr>
        <p:spPr>
          <a:xfrm>
            <a:off x="8387555" y="1988840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8" name="Shape 2815">
            <a:extLst>
              <a:ext uri="{FF2B5EF4-FFF2-40B4-BE49-F238E27FC236}">
                <a16:creationId xmlns="" xmlns:a16="http://schemas.microsoft.com/office/drawing/2014/main" id="{F460FFF3-5B0F-6241-92C2-2631DBC20DDA}"/>
              </a:ext>
            </a:extLst>
          </p:cNvPr>
          <p:cNvSpPr/>
          <p:nvPr/>
        </p:nvSpPr>
        <p:spPr>
          <a:xfrm>
            <a:off x="8908119" y="1988840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9" name="Shape 2816">
            <a:extLst>
              <a:ext uri="{FF2B5EF4-FFF2-40B4-BE49-F238E27FC236}">
                <a16:creationId xmlns="" xmlns:a16="http://schemas.microsoft.com/office/drawing/2014/main" id="{8473FE4E-22DD-6E47-A191-BC02BF169B55}"/>
              </a:ext>
            </a:extLst>
          </p:cNvPr>
          <p:cNvSpPr/>
          <p:nvPr/>
        </p:nvSpPr>
        <p:spPr>
          <a:xfrm>
            <a:off x="9422336" y="198884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" name="Shape 2817">
            <a:extLst>
              <a:ext uri="{FF2B5EF4-FFF2-40B4-BE49-F238E27FC236}">
                <a16:creationId xmlns="" xmlns:a16="http://schemas.microsoft.com/office/drawing/2014/main" id="{8FA6CD08-815D-9D4C-B57E-12DBD1384497}"/>
              </a:ext>
            </a:extLst>
          </p:cNvPr>
          <p:cNvSpPr/>
          <p:nvPr/>
        </p:nvSpPr>
        <p:spPr>
          <a:xfrm>
            <a:off x="9961945" y="2014233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Shape 2818">
            <a:extLst>
              <a:ext uri="{FF2B5EF4-FFF2-40B4-BE49-F238E27FC236}">
                <a16:creationId xmlns="" xmlns:a16="http://schemas.microsoft.com/office/drawing/2014/main" id="{D3DB67DA-4CBB-8E4B-8538-F212628F9A7F}"/>
              </a:ext>
            </a:extLst>
          </p:cNvPr>
          <p:cNvSpPr/>
          <p:nvPr/>
        </p:nvSpPr>
        <p:spPr>
          <a:xfrm>
            <a:off x="10495206" y="2001537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" name="Shape 2819">
            <a:extLst>
              <a:ext uri="{FF2B5EF4-FFF2-40B4-BE49-F238E27FC236}">
                <a16:creationId xmlns="" xmlns:a16="http://schemas.microsoft.com/office/drawing/2014/main" id="{7B9D61ED-2F3A-0241-8859-463F4FE80AE4}"/>
              </a:ext>
            </a:extLst>
          </p:cNvPr>
          <p:cNvSpPr/>
          <p:nvPr/>
        </p:nvSpPr>
        <p:spPr>
          <a:xfrm>
            <a:off x="11028467" y="2001537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3" name="Shape 2820">
            <a:extLst>
              <a:ext uri="{FF2B5EF4-FFF2-40B4-BE49-F238E27FC236}">
                <a16:creationId xmlns="" xmlns:a16="http://schemas.microsoft.com/office/drawing/2014/main" id="{82CF6526-EC1F-6443-8116-F52C9C98906E}"/>
              </a:ext>
            </a:extLst>
          </p:cNvPr>
          <p:cNvSpPr/>
          <p:nvPr/>
        </p:nvSpPr>
        <p:spPr>
          <a:xfrm>
            <a:off x="6229117" y="2534798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7507" y="3082"/>
                </a:ln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Shape 2821">
            <a:extLst>
              <a:ext uri="{FF2B5EF4-FFF2-40B4-BE49-F238E27FC236}">
                <a16:creationId xmlns="" xmlns:a16="http://schemas.microsoft.com/office/drawing/2014/main" id="{DB819129-50F9-784F-B146-58BA441002F1}"/>
              </a:ext>
            </a:extLst>
          </p:cNvPr>
          <p:cNvSpPr/>
          <p:nvPr/>
        </p:nvSpPr>
        <p:spPr>
          <a:xfrm>
            <a:off x="6762379" y="2534798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7855" y="3240"/>
                </a:ln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5" name="Shape 2822">
            <a:extLst>
              <a:ext uri="{FF2B5EF4-FFF2-40B4-BE49-F238E27FC236}">
                <a16:creationId xmlns="" xmlns:a16="http://schemas.microsoft.com/office/drawing/2014/main" id="{2420CB48-49F2-DE47-BB20-6E6C9523F16D}"/>
              </a:ext>
            </a:extLst>
          </p:cNvPr>
          <p:cNvSpPr/>
          <p:nvPr/>
        </p:nvSpPr>
        <p:spPr>
          <a:xfrm>
            <a:off x="7295640" y="2534798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Shape 2823">
            <a:extLst>
              <a:ext uri="{FF2B5EF4-FFF2-40B4-BE49-F238E27FC236}">
                <a16:creationId xmlns="" xmlns:a16="http://schemas.microsoft.com/office/drawing/2014/main" id="{A22FABCC-155D-0840-A909-6830E1975F5B}"/>
              </a:ext>
            </a:extLst>
          </p:cNvPr>
          <p:cNvSpPr/>
          <p:nvPr/>
        </p:nvSpPr>
        <p:spPr>
          <a:xfrm>
            <a:off x="7828901" y="2553843"/>
            <a:ext cx="279328" cy="22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7" name="Shape 2824">
            <a:extLst>
              <a:ext uri="{FF2B5EF4-FFF2-40B4-BE49-F238E27FC236}">
                <a16:creationId xmlns="" xmlns:a16="http://schemas.microsoft.com/office/drawing/2014/main" id="{DCFA972D-394E-0748-BE36-70D7ADF96E54}"/>
              </a:ext>
            </a:extLst>
          </p:cNvPr>
          <p:cNvSpPr/>
          <p:nvPr/>
        </p:nvSpPr>
        <p:spPr>
          <a:xfrm>
            <a:off x="8362162" y="2522101"/>
            <a:ext cx="279328" cy="279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8" extrusionOk="0">
                <a:moveTo>
                  <a:pt x="10309" y="9720"/>
                </a:moveTo>
                <a:lnTo>
                  <a:pt x="9327" y="9720"/>
                </a:lnTo>
                <a:cubicBezTo>
                  <a:pt x="9056" y="9720"/>
                  <a:pt x="8836" y="9937"/>
                  <a:pt x="8836" y="10206"/>
                </a:cubicBezTo>
                <a:cubicBezTo>
                  <a:pt x="8836" y="10475"/>
                  <a:pt x="9056" y="10692"/>
                  <a:pt x="9327" y="10692"/>
                </a:cubicBezTo>
                <a:lnTo>
                  <a:pt x="10309" y="10692"/>
                </a:lnTo>
                <a:cubicBezTo>
                  <a:pt x="10580" y="10692"/>
                  <a:pt x="10800" y="10475"/>
                  <a:pt x="10800" y="10206"/>
                </a:cubicBezTo>
                <a:cubicBezTo>
                  <a:pt x="10800" y="9937"/>
                  <a:pt x="10580" y="9720"/>
                  <a:pt x="10309" y="9720"/>
                </a:cubicBezTo>
                <a:moveTo>
                  <a:pt x="13255" y="18471"/>
                </a:moveTo>
                <a:lnTo>
                  <a:pt x="12273" y="18471"/>
                </a:lnTo>
                <a:cubicBezTo>
                  <a:pt x="12002" y="18471"/>
                  <a:pt x="11782" y="18689"/>
                  <a:pt x="11782" y="18957"/>
                </a:cubicBezTo>
                <a:cubicBezTo>
                  <a:pt x="11782" y="19226"/>
                  <a:pt x="12002" y="19443"/>
                  <a:pt x="12273" y="19443"/>
                </a:cubicBezTo>
                <a:lnTo>
                  <a:pt x="13255" y="19443"/>
                </a:lnTo>
                <a:cubicBezTo>
                  <a:pt x="13525" y="19443"/>
                  <a:pt x="13745" y="19226"/>
                  <a:pt x="13745" y="18957"/>
                </a:cubicBezTo>
                <a:cubicBezTo>
                  <a:pt x="13745" y="18689"/>
                  <a:pt x="13525" y="18471"/>
                  <a:pt x="13255" y="18471"/>
                </a:cubicBezTo>
                <a:moveTo>
                  <a:pt x="10309" y="18471"/>
                </a:moveTo>
                <a:lnTo>
                  <a:pt x="9327" y="18471"/>
                </a:lnTo>
                <a:cubicBezTo>
                  <a:pt x="9056" y="18471"/>
                  <a:pt x="8836" y="18689"/>
                  <a:pt x="8836" y="18957"/>
                </a:cubicBezTo>
                <a:cubicBezTo>
                  <a:pt x="8836" y="19226"/>
                  <a:pt x="9056" y="19443"/>
                  <a:pt x="9327" y="19443"/>
                </a:cubicBezTo>
                <a:lnTo>
                  <a:pt x="10309" y="19443"/>
                </a:lnTo>
                <a:cubicBezTo>
                  <a:pt x="10580" y="19443"/>
                  <a:pt x="10800" y="19226"/>
                  <a:pt x="10800" y="18957"/>
                </a:cubicBezTo>
                <a:cubicBezTo>
                  <a:pt x="10800" y="18689"/>
                  <a:pt x="10580" y="18471"/>
                  <a:pt x="10309" y="18471"/>
                </a:cubicBezTo>
                <a:moveTo>
                  <a:pt x="20618" y="15554"/>
                </a:moveTo>
                <a:cubicBezTo>
                  <a:pt x="20618" y="16091"/>
                  <a:pt x="20178" y="16526"/>
                  <a:pt x="19636" y="16526"/>
                </a:cubicBezTo>
                <a:lnTo>
                  <a:pt x="16691" y="16526"/>
                </a:lnTo>
                <a:cubicBezTo>
                  <a:pt x="16149" y="16526"/>
                  <a:pt x="15709" y="16091"/>
                  <a:pt x="15709" y="15554"/>
                </a:cubicBezTo>
                <a:lnTo>
                  <a:pt x="15709" y="13609"/>
                </a:lnTo>
                <a:cubicBezTo>
                  <a:pt x="15709" y="13073"/>
                  <a:pt x="16149" y="12637"/>
                  <a:pt x="16691" y="12637"/>
                </a:cubicBezTo>
                <a:lnTo>
                  <a:pt x="19636" y="12637"/>
                </a:lnTo>
                <a:cubicBezTo>
                  <a:pt x="20178" y="12637"/>
                  <a:pt x="20618" y="13073"/>
                  <a:pt x="20618" y="13609"/>
                </a:cubicBezTo>
                <a:cubicBezTo>
                  <a:pt x="20618" y="13609"/>
                  <a:pt x="20618" y="15554"/>
                  <a:pt x="20618" y="15554"/>
                </a:cubicBezTo>
                <a:close/>
                <a:moveTo>
                  <a:pt x="18655" y="19443"/>
                </a:moveTo>
                <a:cubicBezTo>
                  <a:pt x="18655" y="19980"/>
                  <a:pt x="18215" y="20416"/>
                  <a:pt x="17673" y="20416"/>
                </a:cubicBezTo>
                <a:lnTo>
                  <a:pt x="1964" y="20416"/>
                </a:lnTo>
                <a:cubicBezTo>
                  <a:pt x="1422" y="20416"/>
                  <a:pt x="982" y="19980"/>
                  <a:pt x="982" y="19443"/>
                </a:cubicBezTo>
                <a:lnTo>
                  <a:pt x="982" y="9720"/>
                </a:lnTo>
                <a:cubicBezTo>
                  <a:pt x="982" y="9183"/>
                  <a:pt x="1422" y="8747"/>
                  <a:pt x="1964" y="8747"/>
                </a:cubicBezTo>
                <a:lnTo>
                  <a:pt x="17673" y="8747"/>
                </a:lnTo>
                <a:cubicBezTo>
                  <a:pt x="18215" y="8747"/>
                  <a:pt x="18655" y="9183"/>
                  <a:pt x="18655" y="9720"/>
                </a:cubicBezTo>
                <a:lnTo>
                  <a:pt x="18655" y="11664"/>
                </a:lnTo>
                <a:lnTo>
                  <a:pt x="16691" y="11664"/>
                </a:lnTo>
                <a:cubicBezTo>
                  <a:pt x="15606" y="11664"/>
                  <a:pt x="14727" y="12535"/>
                  <a:pt x="14727" y="13609"/>
                </a:cubicBezTo>
                <a:lnTo>
                  <a:pt x="14727" y="15554"/>
                </a:lnTo>
                <a:cubicBezTo>
                  <a:pt x="14727" y="16628"/>
                  <a:pt x="15606" y="17499"/>
                  <a:pt x="16691" y="17499"/>
                </a:cubicBezTo>
                <a:lnTo>
                  <a:pt x="18655" y="17499"/>
                </a:lnTo>
                <a:cubicBezTo>
                  <a:pt x="18655" y="17499"/>
                  <a:pt x="18655" y="19443"/>
                  <a:pt x="18655" y="19443"/>
                </a:cubicBezTo>
                <a:close/>
                <a:moveTo>
                  <a:pt x="982" y="7775"/>
                </a:moveTo>
                <a:cubicBezTo>
                  <a:pt x="982" y="7238"/>
                  <a:pt x="1422" y="6803"/>
                  <a:pt x="1964" y="6803"/>
                </a:cubicBezTo>
                <a:lnTo>
                  <a:pt x="2555" y="6803"/>
                </a:lnTo>
                <a:lnTo>
                  <a:pt x="2817" y="7775"/>
                </a:lnTo>
                <a:lnTo>
                  <a:pt x="1964" y="7775"/>
                </a:lnTo>
                <a:cubicBezTo>
                  <a:pt x="1604" y="7775"/>
                  <a:pt x="1271" y="7878"/>
                  <a:pt x="982" y="8045"/>
                </a:cubicBezTo>
                <a:cubicBezTo>
                  <a:pt x="982" y="8045"/>
                  <a:pt x="982" y="7775"/>
                  <a:pt x="982" y="7775"/>
                </a:cubicBezTo>
                <a:close/>
                <a:moveTo>
                  <a:pt x="3721" y="3600"/>
                </a:moveTo>
                <a:lnTo>
                  <a:pt x="13629" y="1005"/>
                </a:lnTo>
                <a:cubicBezTo>
                  <a:pt x="14152" y="866"/>
                  <a:pt x="14690" y="1174"/>
                  <a:pt x="14831" y="1693"/>
                </a:cubicBezTo>
                <a:lnTo>
                  <a:pt x="15085" y="2631"/>
                </a:lnTo>
                <a:lnTo>
                  <a:pt x="3281" y="5731"/>
                </a:lnTo>
                <a:lnTo>
                  <a:pt x="3026" y="4791"/>
                </a:lnTo>
                <a:cubicBezTo>
                  <a:pt x="2886" y="4272"/>
                  <a:pt x="3197" y="3739"/>
                  <a:pt x="3721" y="3600"/>
                </a:cubicBezTo>
                <a:moveTo>
                  <a:pt x="15847" y="5448"/>
                </a:moveTo>
                <a:lnTo>
                  <a:pt x="16476" y="7775"/>
                </a:lnTo>
                <a:lnTo>
                  <a:pt x="6989" y="7775"/>
                </a:lnTo>
                <a:cubicBezTo>
                  <a:pt x="6989" y="7775"/>
                  <a:pt x="15847" y="5448"/>
                  <a:pt x="15847" y="5448"/>
                </a:cubicBezTo>
                <a:close/>
                <a:moveTo>
                  <a:pt x="17673" y="6803"/>
                </a:moveTo>
                <a:cubicBezTo>
                  <a:pt x="18215" y="6803"/>
                  <a:pt x="18655" y="7238"/>
                  <a:pt x="18655" y="7775"/>
                </a:cubicBezTo>
                <a:lnTo>
                  <a:pt x="18655" y="8045"/>
                </a:lnTo>
                <a:cubicBezTo>
                  <a:pt x="18365" y="7878"/>
                  <a:pt x="18032" y="7775"/>
                  <a:pt x="17673" y="7775"/>
                </a:cubicBezTo>
                <a:lnTo>
                  <a:pt x="17493" y="7775"/>
                </a:lnTo>
                <a:lnTo>
                  <a:pt x="17230" y="6803"/>
                </a:lnTo>
                <a:cubicBezTo>
                  <a:pt x="17230" y="6803"/>
                  <a:pt x="17673" y="6803"/>
                  <a:pt x="17673" y="6803"/>
                </a:cubicBezTo>
                <a:close/>
                <a:moveTo>
                  <a:pt x="19636" y="11664"/>
                </a:moveTo>
                <a:lnTo>
                  <a:pt x="19636" y="7775"/>
                </a:lnTo>
                <a:cubicBezTo>
                  <a:pt x="19636" y="6701"/>
                  <a:pt x="18757" y="5830"/>
                  <a:pt x="17673" y="5830"/>
                </a:cubicBezTo>
                <a:lnTo>
                  <a:pt x="16967" y="5830"/>
                </a:lnTo>
                <a:lnTo>
                  <a:pt x="15779" y="1441"/>
                </a:lnTo>
                <a:cubicBezTo>
                  <a:pt x="15498" y="404"/>
                  <a:pt x="14422" y="-212"/>
                  <a:pt x="13374" y="66"/>
                </a:cubicBezTo>
                <a:lnTo>
                  <a:pt x="3467" y="2660"/>
                </a:lnTo>
                <a:cubicBezTo>
                  <a:pt x="2419" y="2939"/>
                  <a:pt x="1798" y="4005"/>
                  <a:pt x="2078" y="5042"/>
                </a:cubicBezTo>
                <a:lnTo>
                  <a:pt x="2291" y="5830"/>
                </a:lnTo>
                <a:lnTo>
                  <a:pt x="1964" y="5830"/>
                </a:lnTo>
                <a:cubicBezTo>
                  <a:pt x="879" y="5830"/>
                  <a:pt x="0" y="6701"/>
                  <a:pt x="0" y="7775"/>
                </a:cubicBezTo>
                <a:lnTo>
                  <a:pt x="0" y="19443"/>
                </a:lnTo>
                <a:cubicBezTo>
                  <a:pt x="0" y="20517"/>
                  <a:pt x="879" y="21388"/>
                  <a:pt x="1964" y="21388"/>
                </a:cubicBezTo>
                <a:lnTo>
                  <a:pt x="17673" y="21388"/>
                </a:lnTo>
                <a:cubicBezTo>
                  <a:pt x="18757" y="21388"/>
                  <a:pt x="19636" y="20517"/>
                  <a:pt x="19636" y="19443"/>
                </a:cubicBezTo>
                <a:lnTo>
                  <a:pt x="19636" y="17499"/>
                </a:lnTo>
                <a:cubicBezTo>
                  <a:pt x="20721" y="17499"/>
                  <a:pt x="21600" y="16628"/>
                  <a:pt x="21600" y="15554"/>
                </a:cubicBezTo>
                <a:lnTo>
                  <a:pt x="21600" y="13609"/>
                </a:lnTo>
                <a:cubicBezTo>
                  <a:pt x="21600" y="12535"/>
                  <a:pt x="20721" y="11664"/>
                  <a:pt x="19636" y="11664"/>
                </a:cubicBezTo>
                <a:moveTo>
                  <a:pt x="13255" y="9720"/>
                </a:moveTo>
                <a:lnTo>
                  <a:pt x="12273" y="9720"/>
                </a:lnTo>
                <a:cubicBezTo>
                  <a:pt x="12002" y="9720"/>
                  <a:pt x="11782" y="9937"/>
                  <a:pt x="11782" y="10206"/>
                </a:cubicBezTo>
                <a:cubicBezTo>
                  <a:pt x="11782" y="10475"/>
                  <a:pt x="12002" y="10692"/>
                  <a:pt x="12273" y="10692"/>
                </a:cubicBezTo>
                <a:lnTo>
                  <a:pt x="13255" y="10692"/>
                </a:lnTo>
                <a:cubicBezTo>
                  <a:pt x="13525" y="10692"/>
                  <a:pt x="13745" y="10475"/>
                  <a:pt x="13745" y="10206"/>
                </a:cubicBezTo>
                <a:cubicBezTo>
                  <a:pt x="13745" y="9937"/>
                  <a:pt x="13525" y="9720"/>
                  <a:pt x="13255" y="9720"/>
                </a:cubicBezTo>
                <a:moveTo>
                  <a:pt x="7364" y="9720"/>
                </a:moveTo>
                <a:lnTo>
                  <a:pt x="6382" y="9720"/>
                </a:lnTo>
                <a:cubicBezTo>
                  <a:pt x="6111" y="9720"/>
                  <a:pt x="5891" y="9937"/>
                  <a:pt x="5891" y="10206"/>
                </a:cubicBezTo>
                <a:cubicBezTo>
                  <a:pt x="5891" y="10475"/>
                  <a:pt x="6111" y="10692"/>
                  <a:pt x="6382" y="10692"/>
                </a:cubicBezTo>
                <a:lnTo>
                  <a:pt x="7364" y="10692"/>
                </a:lnTo>
                <a:cubicBezTo>
                  <a:pt x="7634" y="10692"/>
                  <a:pt x="7855" y="10475"/>
                  <a:pt x="7855" y="10206"/>
                </a:cubicBezTo>
                <a:cubicBezTo>
                  <a:pt x="7855" y="9937"/>
                  <a:pt x="7634" y="9720"/>
                  <a:pt x="7364" y="9720"/>
                </a:cubicBezTo>
                <a:moveTo>
                  <a:pt x="17182" y="14095"/>
                </a:moveTo>
                <a:cubicBezTo>
                  <a:pt x="16911" y="14095"/>
                  <a:pt x="16691" y="14313"/>
                  <a:pt x="16691" y="14581"/>
                </a:cubicBezTo>
                <a:cubicBezTo>
                  <a:pt x="16691" y="14850"/>
                  <a:pt x="16911" y="15068"/>
                  <a:pt x="17182" y="15068"/>
                </a:cubicBezTo>
                <a:cubicBezTo>
                  <a:pt x="17453" y="15068"/>
                  <a:pt x="17673" y="14850"/>
                  <a:pt x="17673" y="14581"/>
                </a:cubicBezTo>
                <a:cubicBezTo>
                  <a:pt x="17673" y="14313"/>
                  <a:pt x="17453" y="14095"/>
                  <a:pt x="17182" y="14095"/>
                </a:cubicBezTo>
                <a:moveTo>
                  <a:pt x="16200" y="18471"/>
                </a:moveTo>
                <a:lnTo>
                  <a:pt x="15218" y="18471"/>
                </a:lnTo>
                <a:cubicBezTo>
                  <a:pt x="14947" y="18471"/>
                  <a:pt x="14727" y="18689"/>
                  <a:pt x="14727" y="18957"/>
                </a:cubicBezTo>
                <a:cubicBezTo>
                  <a:pt x="14727" y="19226"/>
                  <a:pt x="14947" y="19443"/>
                  <a:pt x="15218" y="19443"/>
                </a:cubicBezTo>
                <a:lnTo>
                  <a:pt x="16200" y="19443"/>
                </a:lnTo>
                <a:cubicBezTo>
                  <a:pt x="16471" y="19443"/>
                  <a:pt x="16691" y="19226"/>
                  <a:pt x="16691" y="18957"/>
                </a:cubicBezTo>
                <a:cubicBezTo>
                  <a:pt x="16691" y="18689"/>
                  <a:pt x="16471" y="18471"/>
                  <a:pt x="16200" y="18471"/>
                </a:cubicBezTo>
                <a:moveTo>
                  <a:pt x="15218" y="10692"/>
                </a:moveTo>
                <a:lnTo>
                  <a:pt x="16200" y="10692"/>
                </a:lnTo>
                <a:cubicBezTo>
                  <a:pt x="16471" y="10692"/>
                  <a:pt x="16691" y="10475"/>
                  <a:pt x="16691" y="10206"/>
                </a:cubicBezTo>
                <a:cubicBezTo>
                  <a:pt x="16691" y="9937"/>
                  <a:pt x="16471" y="9720"/>
                  <a:pt x="16200" y="9720"/>
                </a:cubicBezTo>
                <a:lnTo>
                  <a:pt x="15218" y="9720"/>
                </a:lnTo>
                <a:cubicBezTo>
                  <a:pt x="14947" y="9720"/>
                  <a:pt x="14727" y="9937"/>
                  <a:pt x="14727" y="10206"/>
                </a:cubicBezTo>
                <a:cubicBezTo>
                  <a:pt x="14727" y="10475"/>
                  <a:pt x="14947" y="10692"/>
                  <a:pt x="15218" y="10692"/>
                </a:cubicBezTo>
                <a:moveTo>
                  <a:pt x="4418" y="18471"/>
                </a:moveTo>
                <a:lnTo>
                  <a:pt x="3436" y="18471"/>
                </a:lnTo>
                <a:cubicBezTo>
                  <a:pt x="3166" y="18471"/>
                  <a:pt x="2945" y="18689"/>
                  <a:pt x="2945" y="18957"/>
                </a:cubicBezTo>
                <a:cubicBezTo>
                  <a:pt x="2945" y="19226"/>
                  <a:pt x="3166" y="19443"/>
                  <a:pt x="3436" y="19443"/>
                </a:cubicBezTo>
                <a:lnTo>
                  <a:pt x="4418" y="19443"/>
                </a:lnTo>
                <a:cubicBezTo>
                  <a:pt x="4689" y="19443"/>
                  <a:pt x="4909" y="19226"/>
                  <a:pt x="4909" y="18957"/>
                </a:cubicBezTo>
                <a:cubicBezTo>
                  <a:pt x="4909" y="18689"/>
                  <a:pt x="4689" y="18471"/>
                  <a:pt x="4418" y="18471"/>
                </a:cubicBezTo>
                <a:moveTo>
                  <a:pt x="7364" y="18471"/>
                </a:moveTo>
                <a:lnTo>
                  <a:pt x="6382" y="18471"/>
                </a:lnTo>
                <a:cubicBezTo>
                  <a:pt x="6111" y="18471"/>
                  <a:pt x="5891" y="18689"/>
                  <a:pt x="5891" y="18957"/>
                </a:cubicBezTo>
                <a:cubicBezTo>
                  <a:pt x="5891" y="19226"/>
                  <a:pt x="6111" y="19443"/>
                  <a:pt x="6382" y="19443"/>
                </a:cubicBezTo>
                <a:lnTo>
                  <a:pt x="7364" y="19443"/>
                </a:lnTo>
                <a:cubicBezTo>
                  <a:pt x="7634" y="19443"/>
                  <a:pt x="7855" y="19226"/>
                  <a:pt x="7855" y="18957"/>
                </a:cubicBezTo>
                <a:cubicBezTo>
                  <a:pt x="7855" y="18689"/>
                  <a:pt x="7634" y="18471"/>
                  <a:pt x="7364" y="18471"/>
                </a:cubicBezTo>
                <a:moveTo>
                  <a:pt x="4418" y="9720"/>
                </a:moveTo>
                <a:lnTo>
                  <a:pt x="3436" y="9720"/>
                </a:lnTo>
                <a:cubicBezTo>
                  <a:pt x="3166" y="9720"/>
                  <a:pt x="2945" y="9937"/>
                  <a:pt x="2945" y="10206"/>
                </a:cubicBezTo>
                <a:cubicBezTo>
                  <a:pt x="2945" y="10475"/>
                  <a:pt x="3166" y="10692"/>
                  <a:pt x="3436" y="10692"/>
                </a:cubicBezTo>
                <a:lnTo>
                  <a:pt x="4418" y="10692"/>
                </a:lnTo>
                <a:cubicBezTo>
                  <a:pt x="4689" y="10692"/>
                  <a:pt x="4909" y="10475"/>
                  <a:pt x="4909" y="10206"/>
                </a:cubicBezTo>
                <a:cubicBezTo>
                  <a:pt x="4909" y="9937"/>
                  <a:pt x="4689" y="9720"/>
                  <a:pt x="4418" y="9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8" name="Shape 2825">
            <a:extLst>
              <a:ext uri="{FF2B5EF4-FFF2-40B4-BE49-F238E27FC236}">
                <a16:creationId xmlns="" xmlns:a16="http://schemas.microsoft.com/office/drawing/2014/main" id="{5B3A873D-938D-014C-BE45-55AD6A7D227F}"/>
              </a:ext>
            </a:extLst>
          </p:cNvPr>
          <p:cNvSpPr/>
          <p:nvPr/>
        </p:nvSpPr>
        <p:spPr>
          <a:xfrm>
            <a:off x="8895423" y="2560191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9" name="Shape 2826">
            <a:extLst>
              <a:ext uri="{FF2B5EF4-FFF2-40B4-BE49-F238E27FC236}">
                <a16:creationId xmlns="" xmlns:a16="http://schemas.microsoft.com/office/drawing/2014/main" id="{CD00D11B-64B8-3D40-BEC3-A6E134ECCC80}"/>
              </a:ext>
            </a:extLst>
          </p:cNvPr>
          <p:cNvSpPr/>
          <p:nvPr/>
        </p:nvSpPr>
        <p:spPr>
          <a:xfrm>
            <a:off x="9428684" y="2547494"/>
            <a:ext cx="279328" cy="228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0" name="Shape 2827">
            <a:extLst>
              <a:ext uri="{FF2B5EF4-FFF2-40B4-BE49-F238E27FC236}">
                <a16:creationId xmlns="" xmlns:a16="http://schemas.microsoft.com/office/drawing/2014/main" id="{CE3E65E5-77EF-E54C-8485-3028C782E8BA}"/>
              </a:ext>
            </a:extLst>
          </p:cNvPr>
          <p:cNvSpPr/>
          <p:nvPr/>
        </p:nvSpPr>
        <p:spPr>
          <a:xfrm>
            <a:off x="10000035" y="2522101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1" name="Shape 2828">
            <a:extLst>
              <a:ext uri="{FF2B5EF4-FFF2-40B4-BE49-F238E27FC236}">
                <a16:creationId xmlns="" xmlns:a16="http://schemas.microsoft.com/office/drawing/2014/main" id="{DD84BDCD-4A44-C646-99DE-E9E1B66163CF}"/>
              </a:ext>
            </a:extLst>
          </p:cNvPr>
          <p:cNvSpPr/>
          <p:nvPr/>
        </p:nvSpPr>
        <p:spPr>
          <a:xfrm>
            <a:off x="10520599" y="2522101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" name="Shape 2829">
            <a:extLst>
              <a:ext uri="{FF2B5EF4-FFF2-40B4-BE49-F238E27FC236}">
                <a16:creationId xmlns="" xmlns:a16="http://schemas.microsoft.com/office/drawing/2014/main" id="{7A6B3F24-9A3A-3A46-B8D2-3D1B93AEECEE}"/>
              </a:ext>
            </a:extLst>
          </p:cNvPr>
          <p:cNvSpPr/>
          <p:nvPr/>
        </p:nvSpPr>
        <p:spPr>
          <a:xfrm>
            <a:off x="11028467" y="25221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Shape 2831">
            <a:extLst>
              <a:ext uri="{FF2B5EF4-FFF2-40B4-BE49-F238E27FC236}">
                <a16:creationId xmlns="" xmlns:a16="http://schemas.microsoft.com/office/drawing/2014/main" id="{FEE8FC57-6743-2C46-B12B-C55ECBD00DA1}"/>
              </a:ext>
            </a:extLst>
          </p:cNvPr>
          <p:cNvSpPr/>
          <p:nvPr/>
        </p:nvSpPr>
        <p:spPr>
          <a:xfrm>
            <a:off x="918949" y="3068960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4" name="Shape 2832">
            <a:extLst>
              <a:ext uri="{FF2B5EF4-FFF2-40B4-BE49-F238E27FC236}">
                <a16:creationId xmlns="" xmlns:a16="http://schemas.microsoft.com/office/drawing/2014/main" id="{D83EFC42-C3C6-3843-A099-34E05BE36827}"/>
              </a:ext>
            </a:extLst>
          </p:cNvPr>
          <p:cNvSpPr/>
          <p:nvPr/>
        </p:nvSpPr>
        <p:spPr>
          <a:xfrm>
            <a:off x="1452210" y="3068960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5" name="Shape 2833">
            <a:extLst>
              <a:ext uri="{FF2B5EF4-FFF2-40B4-BE49-F238E27FC236}">
                <a16:creationId xmlns="" xmlns:a16="http://schemas.microsoft.com/office/drawing/2014/main" id="{332F04D4-2CF7-5E40-9436-28140375AD64}"/>
              </a:ext>
            </a:extLst>
          </p:cNvPr>
          <p:cNvSpPr/>
          <p:nvPr/>
        </p:nvSpPr>
        <p:spPr>
          <a:xfrm>
            <a:off x="1947381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6" name="Shape 2834">
            <a:extLst>
              <a:ext uri="{FF2B5EF4-FFF2-40B4-BE49-F238E27FC236}">
                <a16:creationId xmlns="" xmlns:a16="http://schemas.microsoft.com/office/drawing/2014/main" id="{A459651D-25E3-5C46-8147-C459F33CEB2A}"/>
              </a:ext>
            </a:extLst>
          </p:cNvPr>
          <p:cNvSpPr/>
          <p:nvPr/>
        </p:nvSpPr>
        <p:spPr>
          <a:xfrm>
            <a:off x="2480642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7" name="Shape 2835">
            <a:extLst>
              <a:ext uri="{FF2B5EF4-FFF2-40B4-BE49-F238E27FC236}">
                <a16:creationId xmlns="" xmlns:a16="http://schemas.microsoft.com/office/drawing/2014/main" id="{5912A22C-84F3-F846-AD09-4B06780150D3}"/>
              </a:ext>
            </a:extLst>
          </p:cNvPr>
          <p:cNvSpPr/>
          <p:nvPr/>
        </p:nvSpPr>
        <p:spPr>
          <a:xfrm>
            <a:off x="3013903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8" name="Shape 2836">
            <a:extLst>
              <a:ext uri="{FF2B5EF4-FFF2-40B4-BE49-F238E27FC236}">
                <a16:creationId xmlns="" xmlns:a16="http://schemas.microsoft.com/office/drawing/2014/main" id="{CF5DF13B-B816-204E-81E5-3D7A55324FC9}"/>
              </a:ext>
            </a:extLst>
          </p:cNvPr>
          <p:cNvSpPr/>
          <p:nvPr/>
        </p:nvSpPr>
        <p:spPr>
          <a:xfrm>
            <a:off x="3547164" y="3107050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9" name="Shape 2837">
            <a:extLst>
              <a:ext uri="{FF2B5EF4-FFF2-40B4-BE49-F238E27FC236}">
                <a16:creationId xmlns="" xmlns:a16="http://schemas.microsoft.com/office/drawing/2014/main" id="{71E1C85F-4904-9241-92DC-21DC3190C403}"/>
              </a:ext>
            </a:extLst>
          </p:cNvPr>
          <p:cNvSpPr/>
          <p:nvPr/>
        </p:nvSpPr>
        <p:spPr>
          <a:xfrm>
            <a:off x="4080425" y="3100702"/>
            <a:ext cx="279328" cy="215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0" name="Shape 2838">
            <a:extLst>
              <a:ext uri="{FF2B5EF4-FFF2-40B4-BE49-F238E27FC236}">
                <a16:creationId xmlns="" xmlns:a16="http://schemas.microsoft.com/office/drawing/2014/main" id="{69AD8098-F63E-E945-85AD-1C4534C4107D}"/>
              </a:ext>
            </a:extLst>
          </p:cNvPr>
          <p:cNvSpPr/>
          <p:nvPr/>
        </p:nvSpPr>
        <p:spPr>
          <a:xfrm>
            <a:off x="4613686" y="3094353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" name="Shape 2839">
            <a:extLst>
              <a:ext uri="{FF2B5EF4-FFF2-40B4-BE49-F238E27FC236}">
                <a16:creationId xmlns="" xmlns:a16="http://schemas.microsoft.com/office/drawing/2014/main" id="{B174C77C-4EB6-964F-93D8-F9C68D0E4BB3}"/>
              </a:ext>
            </a:extLst>
          </p:cNvPr>
          <p:cNvSpPr/>
          <p:nvPr/>
        </p:nvSpPr>
        <p:spPr>
          <a:xfrm>
            <a:off x="5146947" y="3081657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2" name="Shape 2840">
            <a:extLst>
              <a:ext uri="{FF2B5EF4-FFF2-40B4-BE49-F238E27FC236}">
                <a16:creationId xmlns="" xmlns:a16="http://schemas.microsoft.com/office/drawing/2014/main" id="{E9C90A57-35A5-4D4A-91A4-F7D05CDEF366}"/>
              </a:ext>
            </a:extLst>
          </p:cNvPr>
          <p:cNvSpPr/>
          <p:nvPr/>
        </p:nvSpPr>
        <p:spPr>
          <a:xfrm>
            <a:off x="5680208" y="3081657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3" name="Shape 2841">
            <a:extLst>
              <a:ext uri="{FF2B5EF4-FFF2-40B4-BE49-F238E27FC236}">
                <a16:creationId xmlns="" xmlns:a16="http://schemas.microsoft.com/office/drawing/2014/main" id="{62820E5A-2503-FA4F-96F6-D38C48C947F3}"/>
              </a:ext>
            </a:extLst>
          </p:cNvPr>
          <p:cNvSpPr/>
          <p:nvPr/>
        </p:nvSpPr>
        <p:spPr>
          <a:xfrm>
            <a:off x="880859" y="3627614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Shape 2842">
            <a:extLst>
              <a:ext uri="{FF2B5EF4-FFF2-40B4-BE49-F238E27FC236}">
                <a16:creationId xmlns="" xmlns:a16="http://schemas.microsoft.com/office/drawing/2014/main" id="{97469734-9BCB-7645-AB18-BA65E0649B4A}"/>
              </a:ext>
            </a:extLst>
          </p:cNvPr>
          <p:cNvSpPr/>
          <p:nvPr/>
        </p:nvSpPr>
        <p:spPr>
          <a:xfrm>
            <a:off x="1414120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5" name="Shape 2843">
            <a:extLst>
              <a:ext uri="{FF2B5EF4-FFF2-40B4-BE49-F238E27FC236}">
                <a16:creationId xmlns="" xmlns:a16="http://schemas.microsoft.com/office/drawing/2014/main" id="{C3C21997-2680-EB4B-A0BB-0EFF2A9E79B0}"/>
              </a:ext>
            </a:extLst>
          </p:cNvPr>
          <p:cNvSpPr/>
          <p:nvPr/>
        </p:nvSpPr>
        <p:spPr>
          <a:xfrm>
            <a:off x="1947381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6" name="Shape 2844">
            <a:extLst>
              <a:ext uri="{FF2B5EF4-FFF2-40B4-BE49-F238E27FC236}">
                <a16:creationId xmlns="" xmlns:a16="http://schemas.microsoft.com/office/drawing/2014/main" id="{E3C1D5D3-82A0-4542-8E07-97275F132A5C}"/>
              </a:ext>
            </a:extLst>
          </p:cNvPr>
          <p:cNvSpPr/>
          <p:nvPr/>
        </p:nvSpPr>
        <p:spPr>
          <a:xfrm>
            <a:off x="2480642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7" name="Shape 2845">
            <a:extLst>
              <a:ext uri="{FF2B5EF4-FFF2-40B4-BE49-F238E27FC236}">
                <a16:creationId xmlns="" xmlns:a16="http://schemas.microsoft.com/office/drawing/2014/main" id="{2B4B9DFF-7919-924D-ABEE-F0F7B9268B60}"/>
              </a:ext>
            </a:extLst>
          </p:cNvPr>
          <p:cNvSpPr/>
          <p:nvPr/>
        </p:nvSpPr>
        <p:spPr>
          <a:xfrm>
            <a:off x="3039296" y="3602221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8" name="Shape 2846">
            <a:extLst>
              <a:ext uri="{FF2B5EF4-FFF2-40B4-BE49-F238E27FC236}">
                <a16:creationId xmlns="" xmlns:a16="http://schemas.microsoft.com/office/drawing/2014/main" id="{1F6B20A2-C65E-B94C-9A86-8E2F7F4EF0E2}"/>
              </a:ext>
            </a:extLst>
          </p:cNvPr>
          <p:cNvSpPr/>
          <p:nvPr/>
        </p:nvSpPr>
        <p:spPr>
          <a:xfrm>
            <a:off x="3572557" y="3602221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9" name="Shape 2847">
            <a:extLst>
              <a:ext uri="{FF2B5EF4-FFF2-40B4-BE49-F238E27FC236}">
                <a16:creationId xmlns="" xmlns:a16="http://schemas.microsoft.com/office/drawing/2014/main" id="{B9D145BE-0DB8-C94E-BD1B-BB2C9D297F54}"/>
              </a:ext>
            </a:extLst>
          </p:cNvPr>
          <p:cNvSpPr/>
          <p:nvPr/>
        </p:nvSpPr>
        <p:spPr>
          <a:xfrm>
            <a:off x="4080425" y="3602221"/>
            <a:ext cx="279328" cy="27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0" name="Shape 2848">
            <a:extLst>
              <a:ext uri="{FF2B5EF4-FFF2-40B4-BE49-F238E27FC236}">
                <a16:creationId xmlns="" xmlns:a16="http://schemas.microsoft.com/office/drawing/2014/main" id="{6AB4634B-A984-5242-B913-6BBC2E5EB376}"/>
              </a:ext>
            </a:extLst>
          </p:cNvPr>
          <p:cNvSpPr/>
          <p:nvPr/>
        </p:nvSpPr>
        <p:spPr>
          <a:xfrm>
            <a:off x="4613686" y="3602221"/>
            <a:ext cx="279328" cy="27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1" name="Shape 2849">
            <a:extLst>
              <a:ext uri="{FF2B5EF4-FFF2-40B4-BE49-F238E27FC236}">
                <a16:creationId xmlns="" xmlns:a16="http://schemas.microsoft.com/office/drawing/2014/main" id="{C5E3594B-F058-6045-B3CB-06E6E7689BEE}"/>
              </a:ext>
            </a:extLst>
          </p:cNvPr>
          <p:cNvSpPr/>
          <p:nvPr/>
        </p:nvSpPr>
        <p:spPr>
          <a:xfrm>
            <a:off x="5146947" y="3621266"/>
            <a:ext cx="279328" cy="241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2" name="Shape 2850">
            <a:extLst>
              <a:ext uri="{FF2B5EF4-FFF2-40B4-BE49-F238E27FC236}">
                <a16:creationId xmlns="" xmlns:a16="http://schemas.microsoft.com/office/drawing/2014/main" id="{8BC37BE5-6BA4-2E41-9AB1-36FB8151ED46}"/>
              </a:ext>
            </a:extLst>
          </p:cNvPr>
          <p:cNvSpPr/>
          <p:nvPr/>
        </p:nvSpPr>
        <p:spPr>
          <a:xfrm>
            <a:off x="5680208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3" name="Shape 2851">
            <a:extLst>
              <a:ext uri="{FF2B5EF4-FFF2-40B4-BE49-F238E27FC236}">
                <a16:creationId xmlns="" xmlns:a16="http://schemas.microsoft.com/office/drawing/2014/main" id="{939CB163-0E1A-BF44-86EB-266D40E8B92E}"/>
              </a:ext>
            </a:extLst>
          </p:cNvPr>
          <p:cNvSpPr/>
          <p:nvPr/>
        </p:nvSpPr>
        <p:spPr>
          <a:xfrm>
            <a:off x="880859" y="41354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" name="Shape 2852">
            <a:extLst>
              <a:ext uri="{FF2B5EF4-FFF2-40B4-BE49-F238E27FC236}">
                <a16:creationId xmlns="" xmlns:a16="http://schemas.microsoft.com/office/drawing/2014/main" id="{AA6ABD0E-07FB-5A46-8561-268B76F4FEB1}"/>
              </a:ext>
            </a:extLst>
          </p:cNvPr>
          <p:cNvSpPr/>
          <p:nvPr/>
        </p:nvSpPr>
        <p:spPr>
          <a:xfrm>
            <a:off x="1426816" y="4135482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" name="Shape 2853">
            <a:extLst>
              <a:ext uri="{FF2B5EF4-FFF2-40B4-BE49-F238E27FC236}">
                <a16:creationId xmlns="" xmlns:a16="http://schemas.microsoft.com/office/drawing/2014/main" id="{B7F1EBA7-00DD-E54D-851B-2C83BD79B490}"/>
              </a:ext>
            </a:extLst>
          </p:cNvPr>
          <p:cNvSpPr/>
          <p:nvPr/>
        </p:nvSpPr>
        <p:spPr>
          <a:xfrm>
            <a:off x="1972774" y="413548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" name="Shape 2854">
            <a:extLst>
              <a:ext uri="{FF2B5EF4-FFF2-40B4-BE49-F238E27FC236}">
                <a16:creationId xmlns="" xmlns:a16="http://schemas.microsoft.com/office/drawing/2014/main" id="{F63E4BE6-32C4-934C-AEBB-CF71FC706265}"/>
              </a:ext>
            </a:extLst>
          </p:cNvPr>
          <p:cNvSpPr/>
          <p:nvPr/>
        </p:nvSpPr>
        <p:spPr>
          <a:xfrm>
            <a:off x="2480641" y="4135482"/>
            <a:ext cx="279263" cy="279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7" name="Shape 2855">
            <a:extLst>
              <a:ext uri="{FF2B5EF4-FFF2-40B4-BE49-F238E27FC236}">
                <a16:creationId xmlns="" xmlns:a16="http://schemas.microsoft.com/office/drawing/2014/main" id="{DCE401DC-A477-C74A-9051-2D2C441E4A9C}"/>
              </a:ext>
            </a:extLst>
          </p:cNvPr>
          <p:cNvSpPr/>
          <p:nvPr/>
        </p:nvSpPr>
        <p:spPr>
          <a:xfrm>
            <a:off x="3026599" y="4135482"/>
            <a:ext cx="253869" cy="279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8" name="Shape 2856">
            <a:extLst>
              <a:ext uri="{FF2B5EF4-FFF2-40B4-BE49-F238E27FC236}">
                <a16:creationId xmlns="" xmlns:a16="http://schemas.microsoft.com/office/drawing/2014/main" id="{23D3FE2F-DA71-924D-9234-BA8B8EE56B87}"/>
              </a:ext>
            </a:extLst>
          </p:cNvPr>
          <p:cNvSpPr/>
          <p:nvPr/>
        </p:nvSpPr>
        <p:spPr>
          <a:xfrm>
            <a:off x="3547164" y="4135482"/>
            <a:ext cx="279464" cy="279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9" name="Shape 2857">
            <a:extLst>
              <a:ext uri="{FF2B5EF4-FFF2-40B4-BE49-F238E27FC236}">
                <a16:creationId xmlns="" xmlns:a16="http://schemas.microsoft.com/office/drawing/2014/main" id="{BBEA33C3-25F2-A240-AB60-D2F544AEA7A0}"/>
              </a:ext>
            </a:extLst>
          </p:cNvPr>
          <p:cNvSpPr/>
          <p:nvPr/>
        </p:nvSpPr>
        <p:spPr>
          <a:xfrm>
            <a:off x="4080425" y="41354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0" name="Shape 2858">
            <a:extLst>
              <a:ext uri="{FF2B5EF4-FFF2-40B4-BE49-F238E27FC236}">
                <a16:creationId xmlns="" xmlns:a16="http://schemas.microsoft.com/office/drawing/2014/main" id="{C2190E02-9F87-0142-9D06-0D0C52CEEAA7}"/>
              </a:ext>
            </a:extLst>
          </p:cNvPr>
          <p:cNvSpPr/>
          <p:nvPr/>
        </p:nvSpPr>
        <p:spPr>
          <a:xfrm>
            <a:off x="4639079" y="413548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1" name="Shape 2859">
            <a:extLst>
              <a:ext uri="{FF2B5EF4-FFF2-40B4-BE49-F238E27FC236}">
                <a16:creationId xmlns="" xmlns:a16="http://schemas.microsoft.com/office/drawing/2014/main" id="{5826E9CC-19D4-9247-B11D-08F9E46533C8}"/>
              </a:ext>
            </a:extLst>
          </p:cNvPr>
          <p:cNvSpPr/>
          <p:nvPr/>
        </p:nvSpPr>
        <p:spPr>
          <a:xfrm>
            <a:off x="5146947" y="41354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2" name="Shape 2860">
            <a:extLst>
              <a:ext uri="{FF2B5EF4-FFF2-40B4-BE49-F238E27FC236}">
                <a16:creationId xmlns="" xmlns:a16="http://schemas.microsoft.com/office/drawing/2014/main" id="{9581F635-E796-BE4F-B3F5-40F5077C1CE8}"/>
              </a:ext>
            </a:extLst>
          </p:cNvPr>
          <p:cNvSpPr/>
          <p:nvPr/>
        </p:nvSpPr>
        <p:spPr>
          <a:xfrm>
            <a:off x="5680208" y="41354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3" name="Shape 2861">
            <a:extLst>
              <a:ext uri="{FF2B5EF4-FFF2-40B4-BE49-F238E27FC236}">
                <a16:creationId xmlns="" xmlns:a16="http://schemas.microsoft.com/office/drawing/2014/main" id="{CA32AB8B-3204-DB49-831C-EFC17A69CC66}"/>
              </a:ext>
            </a:extLst>
          </p:cNvPr>
          <p:cNvSpPr/>
          <p:nvPr/>
        </p:nvSpPr>
        <p:spPr>
          <a:xfrm>
            <a:off x="6251560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" name="Shape 2862">
            <a:extLst>
              <a:ext uri="{FF2B5EF4-FFF2-40B4-BE49-F238E27FC236}">
                <a16:creationId xmlns="" xmlns:a16="http://schemas.microsoft.com/office/drawing/2014/main" id="{A014EEAD-E77E-584C-8575-7DECF4A379C7}"/>
              </a:ext>
            </a:extLst>
          </p:cNvPr>
          <p:cNvSpPr/>
          <p:nvPr/>
        </p:nvSpPr>
        <p:spPr>
          <a:xfrm>
            <a:off x="6784821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5" name="Shape 2863">
            <a:extLst>
              <a:ext uri="{FF2B5EF4-FFF2-40B4-BE49-F238E27FC236}">
                <a16:creationId xmlns="" xmlns:a16="http://schemas.microsoft.com/office/drawing/2014/main" id="{618CB0F9-776A-4842-B591-5B814DBBD727}"/>
              </a:ext>
            </a:extLst>
          </p:cNvPr>
          <p:cNvSpPr/>
          <p:nvPr/>
        </p:nvSpPr>
        <p:spPr>
          <a:xfrm>
            <a:off x="7318082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6" name="Shape 2864">
            <a:extLst>
              <a:ext uri="{FF2B5EF4-FFF2-40B4-BE49-F238E27FC236}">
                <a16:creationId xmlns="" xmlns:a16="http://schemas.microsoft.com/office/drawing/2014/main" id="{81583036-8A7A-1D44-869B-1D839F8F077E}"/>
              </a:ext>
            </a:extLst>
          </p:cNvPr>
          <p:cNvSpPr/>
          <p:nvPr/>
        </p:nvSpPr>
        <p:spPr>
          <a:xfrm>
            <a:off x="7851343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7" name="Shape 2865">
            <a:extLst>
              <a:ext uri="{FF2B5EF4-FFF2-40B4-BE49-F238E27FC236}">
                <a16:creationId xmlns="" xmlns:a16="http://schemas.microsoft.com/office/drawing/2014/main" id="{CA771004-E32C-9340-ADF6-303E283B93CB}"/>
              </a:ext>
            </a:extLst>
          </p:cNvPr>
          <p:cNvSpPr/>
          <p:nvPr/>
        </p:nvSpPr>
        <p:spPr>
          <a:xfrm>
            <a:off x="8384604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8" name="Shape 2866">
            <a:extLst>
              <a:ext uri="{FF2B5EF4-FFF2-40B4-BE49-F238E27FC236}">
                <a16:creationId xmlns="" xmlns:a16="http://schemas.microsoft.com/office/drawing/2014/main" id="{F7782AE0-45B3-AC48-9A48-BF41052A6E3F}"/>
              </a:ext>
            </a:extLst>
          </p:cNvPr>
          <p:cNvSpPr/>
          <p:nvPr/>
        </p:nvSpPr>
        <p:spPr>
          <a:xfrm>
            <a:off x="8917865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" name="Shape 2867">
            <a:extLst>
              <a:ext uri="{FF2B5EF4-FFF2-40B4-BE49-F238E27FC236}">
                <a16:creationId xmlns="" xmlns:a16="http://schemas.microsoft.com/office/drawing/2014/main" id="{A41794D0-8D92-B14D-8D54-6A8F44258183}"/>
              </a:ext>
            </a:extLst>
          </p:cNvPr>
          <p:cNvSpPr/>
          <p:nvPr/>
        </p:nvSpPr>
        <p:spPr>
          <a:xfrm>
            <a:off x="9451126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0" name="Shape 2868">
            <a:extLst>
              <a:ext uri="{FF2B5EF4-FFF2-40B4-BE49-F238E27FC236}">
                <a16:creationId xmlns="" xmlns:a16="http://schemas.microsoft.com/office/drawing/2014/main" id="{B0614158-8B32-0F4A-B554-CD73996865C0}"/>
              </a:ext>
            </a:extLst>
          </p:cNvPr>
          <p:cNvSpPr/>
          <p:nvPr/>
        </p:nvSpPr>
        <p:spPr>
          <a:xfrm>
            <a:off x="9984387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1" name="Shape 2869">
            <a:extLst>
              <a:ext uri="{FF2B5EF4-FFF2-40B4-BE49-F238E27FC236}">
                <a16:creationId xmlns="" xmlns:a16="http://schemas.microsoft.com/office/drawing/2014/main" id="{B2AAB030-BADD-2F42-A9F7-5DE2363C2919}"/>
              </a:ext>
            </a:extLst>
          </p:cNvPr>
          <p:cNvSpPr/>
          <p:nvPr/>
        </p:nvSpPr>
        <p:spPr>
          <a:xfrm>
            <a:off x="10517648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Shape 2870">
            <a:extLst>
              <a:ext uri="{FF2B5EF4-FFF2-40B4-BE49-F238E27FC236}">
                <a16:creationId xmlns="" xmlns:a16="http://schemas.microsoft.com/office/drawing/2014/main" id="{A126352E-7C71-3049-908B-8AF56B131717}"/>
              </a:ext>
            </a:extLst>
          </p:cNvPr>
          <p:cNvSpPr/>
          <p:nvPr/>
        </p:nvSpPr>
        <p:spPr>
          <a:xfrm>
            <a:off x="11050909" y="30689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3" name="Shape 2871">
            <a:extLst>
              <a:ext uri="{FF2B5EF4-FFF2-40B4-BE49-F238E27FC236}">
                <a16:creationId xmlns="" xmlns:a16="http://schemas.microsoft.com/office/drawing/2014/main" id="{8ECC7654-7E2D-0649-92EE-864847F993F6}"/>
              </a:ext>
            </a:extLst>
          </p:cNvPr>
          <p:cNvSpPr/>
          <p:nvPr/>
        </p:nvSpPr>
        <p:spPr>
          <a:xfrm>
            <a:off x="6251560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4" name="Shape 2872">
            <a:extLst>
              <a:ext uri="{FF2B5EF4-FFF2-40B4-BE49-F238E27FC236}">
                <a16:creationId xmlns="" xmlns:a16="http://schemas.microsoft.com/office/drawing/2014/main" id="{39EA6638-C6E1-8C45-9091-EC6186733617}"/>
              </a:ext>
            </a:extLst>
          </p:cNvPr>
          <p:cNvSpPr/>
          <p:nvPr/>
        </p:nvSpPr>
        <p:spPr>
          <a:xfrm>
            <a:off x="6784821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5" name="Shape 2873">
            <a:extLst>
              <a:ext uri="{FF2B5EF4-FFF2-40B4-BE49-F238E27FC236}">
                <a16:creationId xmlns="" xmlns:a16="http://schemas.microsoft.com/office/drawing/2014/main" id="{E552FC57-3DD1-144D-B872-0B73BE9DDFCE}"/>
              </a:ext>
            </a:extLst>
          </p:cNvPr>
          <p:cNvSpPr/>
          <p:nvPr/>
        </p:nvSpPr>
        <p:spPr>
          <a:xfrm>
            <a:off x="7318082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6" name="Shape 2874">
            <a:extLst>
              <a:ext uri="{FF2B5EF4-FFF2-40B4-BE49-F238E27FC236}">
                <a16:creationId xmlns="" xmlns:a16="http://schemas.microsoft.com/office/drawing/2014/main" id="{8F733CA9-EDE8-EC4A-B71A-C163BE6FD746}"/>
              </a:ext>
            </a:extLst>
          </p:cNvPr>
          <p:cNvSpPr/>
          <p:nvPr/>
        </p:nvSpPr>
        <p:spPr>
          <a:xfrm>
            <a:off x="7851343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7" name="Shape 2875">
            <a:extLst>
              <a:ext uri="{FF2B5EF4-FFF2-40B4-BE49-F238E27FC236}">
                <a16:creationId xmlns="" xmlns:a16="http://schemas.microsoft.com/office/drawing/2014/main" id="{E2640B5E-7DFB-A440-B775-BF750661C0BA}"/>
              </a:ext>
            </a:extLst>
          </p:cNvPr>
          <p:cNvSpPr/>
          <p:nvPr/>
        </p:nvSpPr>
        <p:spPr>
          <a:xfrm>
            <a:off x="8384604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8" name="Shape 2876">
            <a:extLst>
              <a:ext uri="{FF2B5EF4-FFF2-40B4-BE49-F238E27FC236}">
                <a16:creationId xmlns="" xmlns:a16="http://schemas.microsoft.com/office/drawing/2014/main" id="{CB6BA8C6-6EA4-9E4F-9EC6-01CFBD104D8F}"/>
              </a:ext>
            </a:extLst>
          </p:cNvPr>
          <p:cNvSpPr/>
          <p:nvPr/>
        </p:nvSpPr>
        <p:spPr>
          <a:xfrm>
            <a:off x="8917865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9" name="Shape 2877">
            <a:extLst>
              <a:ext uri="{FF2B5EF4-FFF2-40B4-BE49-F238E27FC236}">
                <a16:creationId xmlns="" xmlns:a16="http://schemas.microsoft.com/office/drawing/2014/main" id="{56A64C0B-D65C-6F40-929F-C656499E9168}"/>
              </a:ext>
            </a:extLst>
          </p:cNvPr>
          <p:cNvSpPr/>
          <p:nvPr/>
        </p:nvSpPr>
        <p:spPr>
          <a:xfrm>
            <a:off x="9451126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0" name="Shape 2878">
            <a:extLst>
              <a:ext uri="{FF2B5EF4-FFF2-40B4-BE49-F238E27FC236}">
                <a16:creationId xmlns="" xmlns:a16="http://schemas.microsoft.com/office/drawing/2014/main" id="{8AD09BEF-3284-6242-BFF8-B15D565BF05F}"/>
              </a:ext>
            </a:extLst>
          </p:cNvPr>
          <p:cNvSpPr/>
          <p:nvPr/>
        </p:nvSpPr>
        <p:spPr>
          <a:xfrm>
            <a:off x="9984387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1" name="Shape 2879">
            <a:extLst>
              <a:ext uri="{FF2B5EF4-FFF2-40B4-BE49-F238E27FC236}">
                <a16:creationId xmlns="" xmlns:a16="http://schemas.microsoft.com/office/drawing/2014/main" id="{DE187002-A045-364D-B34F-EE0A971C2572}"/>
              </a:ext>
            </a:extLst>
          </p:cNvPr>
          <p:cNvSpPr/>
          <p:nvPr/>
        </p:nvSpPr>
        <p:spPr>
          <a:xfrm>
            <a:off x="10517648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2" name="Shape 2880">
            <a:extLst>
              <a:ext uri="{FF2B5EF4-FFF2-40B4-BE49-F238E27FC236}">
                <a16:creationId xmlns="" xmlns:a16="http://schemas.microsoft.com/office/drawing/2014/main" id="{8855965C-FC18-874B-B9D4-62F36537CC70}"/>
              </a:ext>
            </a:extLst>
          </p:cNvPr>
          <p:cNvSpPr/>
          <p:nvPr/>
        </p:nvSpPr>
        <p:spPr>
          <a:xfrm>
            <a:off x="11050909" y="360222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3" name="Shape 2881">
            <a:extLst>
              <a:ext uri="{FF2B5EF4-FFF2-40B4-BE49-F238E27FC236}">
                <a16:creationId xmlns="" xmlns:a16="http://schemas.microsoft.com/office/drawing/2014/main" id="{97FD3412-7F69-504A-805A-21262B15BD84}"/>
              </a:ext>
            </a:extLst>
          </p:cNvPr>
          <p:cNvSpPr/>
          <p:nvPr/>
        </p:nvSpPr>
        <p:spPr>
          <a:xfrm>
            <a:off x="6251560" y="41354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4" name="Shape 2882">
            <a:extLst>
              <a:ext uri="{FF2B5EF4-FFF2-40B4-BE49-F238E27FC236}">
                <a16:creationId xmlns="" xmlns:a16="http://schemas.microsoft.com/office/drawing/2014/main" id="{F7D45D69-514C-FC4C-A4E5-A27683143D2F}"/>
              </a:ext>
            </a:extLst>
          </p:cNvPr>
          <p:cNvSpPr/>
          <p:nvPr/>
        </p:nvSpPr>
        <p:spPr>
          <a:xfrm>
            <a:off x="6784821" y="41354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5" name="Shape 2883">
            <a:extLst>
              <a:ext uri="{FF2B5EF4-FFF2-40B4-BE49-F238E27FC236}">
                <a16:creationId xmlns="" xmlns:a16="http://schemas.microsoft.com/office/drawing/2014/main" id="{6C20BB77-A744-994F-BDCC-044DDDFD7702}"/>
              </a:ext>
            </a:extLst>
          </p:cNvPr>
          <p:cNvSpPr/>
          <p:nvPr/>
        </p:nvSpPr>
        <p:spPr>
          <a:xfrm>
            <a:off x="7318082" y="41354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6" name="Shape 2884">
            <a:extLst>
              <a:ext uri="{FF2B5EF4-FFF2-40B4-BE49-F238E27FC236}">
                <a16:creationId xmlns="" xmlns:a16="http://schemas.microsoft.com/office/drawing/2014/main" id="{B16A05B0-7F0E-A646-890F-61DE76C3C5AC}"/>
              </a:ext>
            </a:extLst>
          </p:cNvPr>
          <p:cNvSpPr/>
          <p:nvPr/>
        </p:nvSpPr>
        <p:spPr>
          <a:xfrm>
            <a:off x="7851343" y="41354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" name="Shape 2885">
            <a:extLst>
              <a:ext uri="{FF2B5EF4-FFF2-40B4-BE49-F238E27FC236}">
                <a16:creationId xmlns="" xmlns:a16="http://schemas.microsoft.com/office/drawing/2014/main" id="{CC1711AF-BE96-1746-BDB9-C4590F048C06}"/>
              </a:ext>
            </a:extLst>
          </p:cNvPr>
          <p:cNvSpPr/>
          <p:nvPr/>
        </p:nvSpPr>
        <p:spPr>
          <a:xfrm>
            <a:off x="8409997" y="413548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8" name="Shape 2886">
            <a:extLst>
              <a:ext uri="{FF2B5EF4-FFF2-40B4-BE49-F238E27FC236}">
                <a16:creationId xmlns="" xmlns:a16="http://schemas.microsoft.com/office/drawing/2014/main" id="{AA9A1E80-19DF-8E4C-93E3-C7233D355EE4}"/>
              </a:ext>
            </a:extLst>
          </p:cNvPr>
          <p:cNvSpPr/>
          <p:nvPr/>
        </p:nvSpPr>
        <p:spPr>
          <a:xfrm>
            <a:off x="8943258" y="413548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9" name="Shape 2887">
            <a:extLst>
              <a:ext uri="{FF2B5EF4-FFF2-40B4-BE49-F238E27FC236}">
                <a16:creationId xmlns="" xmlns:a16="http://schemas.microsoft.com/office/drawing/2014/main" id="{E182D716-C56B-0541-AB00-9878822C6373}"/>
              </a:ext>
            </a:extLst>
          </p:cNvPr>
          <p:cNvSpPr/>
          <p:nvPr/>
        </p:nvSpPr>
        <p:spPr>
          <a:xfrm>
            <a:off x="9476519" y="413548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0" name="Shape 2888">
            <a:extLst>
              <a:ext uri="{FF2B5EF4-FFF2-40B4-BE49-F238E27FC236}">
                <a16:creationId xmlns="" xmlns:a16="http://schemas.microsoft.com/office/drawing/2014/main" id="{C6EE31BE-CA21-2B4F-90B5-45546979977F}"/>
              </a:ext>
            </a:extLst>
          </p:cNvPr>
          <p:cNvSpPr/>
          <p:nvPr/>
        </p:nvSpPr>
        <p:spPr>
          <a:xfrm>
            <a:off x="10009781" y="413548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1" name="Shape 2889">
            <a:extLst>
              <a:ext uri="{FF2B5EF4-FFF2-40B4-BE49-F238E27FC236}">
                <a16:creationId xmlns="" xmlns:a16="http://schemas.microsoft.com/office/drawing/2014/main" id="{3AF66B6C-9879-5D43-9D9A-7FC83CC7BA4F}"/>
              </a:ext>
            </a:extLst>
          </p:cNvPr>
          <p:cNvSpPr/>
          <p:nvPr/>
        </p:nvSpPr>
        <p:spPr>
          <a:xfrm>
            <a:off x="10543042" y="413548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2" name="Shape 2890">
            <a:extLst>
              <a:ext uri="{FF2B5EF4-FFF2-40B4-BE49-F238E27FC236}">
                <a16:creationId xmlns="" xmlns:a16="http://schemas.microsoft.com/office/drawing/2014/main" id="{A7282CD9-D41C-AA4B-A930-8EB9A3247AB1}"/>
              </a:ext>
            </a:extLst>
          </p:cNvPr>
          <p:cNvSpPr/>
          <p:nvPr/>
        </p:nvSpPr>
        <p:spPr>
          <a:xfrm>
            <a:off x="11076303" y="413548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3" name="Shape 2893">
            <a:extLst>
              <a:ext uri="{FF2B5EF4-FFF2-40B4-BE49-F238E27FC236}">
                <a16:creationId xmlns="" xmlns:a16="http://schemas.microsoft.com/office/drawing/2014/main" id="{F0EC6374-4436-C84B-91BD-F6831252D48F}"/>
              </a:ext>
            </a:extLst>
          </p:cNvPr>
          <p:cNvSpPr/>
          <p:nvPr/>
        </p:nvSpPr>
        <p:spPr>
          <a:xfrm>
            <a:off x="941296" y="472514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4" name="Shape 2894">
            <a:extLst>
              <a:ext uri="{FF2B5EF4-FFF2-40B4-BE49-F238E27FC236}">
                <a16:creationId xmlns="" xmlns:a16="http://schemas.microsoft.com/office/drawing/2014/main" id="{6E0E72F2-0B36-654B-8E9C-A501468B0204}"/>
              </a:ext>
            </a:extLst>
          </p:cNvPr>
          <p:cNvSpPr/>
          <p:nvPr/>
        </p:nvSpPr>
        <p:spPr>
          <a:xfrm>
            <a:off x="1474557" y="472514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5" name="Shape 2895">
            <a:extLst>
              <a:ext uri="{FF2B5EF4-FFF2-40B4-BE49-F238E27FC236}">
                <a16:creationId xmlns="" xmlns:a16="http://schemas.microsoft.com/office/drawing/2014/main" id="{8744ACAA-3330-A544-9E84-5E4EC8151863}"/>
              </a:ext>
            </a:extLst>
          </p:cNvPr>
          <p:cNvSpPr/>
          <p:nvPr/>
        </p:nvSpPr>
        <p:spPr>
          <a:xfrm>
            <a:off x="2077650" y="4725144"/>
            <a:ext cx="13966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6" name="Shape 2896">
            <a:extLst>
              <a:ext uri="{FF2B5EF4-FFF2-40B4-BE49-F238E27FC236}">
                <a16:creationId xmlns="" xmlns:a16="http://schemas.microsoft.com/office/drawing/2014/main" id="{E1B627F6-76EF-9143-8F5A-E385E9A12EB4}"/>
              </a:ext>
            </a:extLst>
          </p:cNvPr>
          <p:cNvSpPr/>
          <p:nvPr/>
        </p:nvSpPr>
        <p:spPr>
          <a:xfrm>
            <a:off x="2610911" y="4725144"/>
            <a:ext cx="13966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7" name="Shape 2897">
            <a:extLst>
              <a:ext uri="{FF2B5EF4-FFF2-40B4-BE49-F238E27FC236}">
                <a16:creationId xmlns="" xmlns:a16="http://schemas.microsoft.com/office/drawing/2014/main" id="{19AF7A4F-23CD-8F47-990F-14AB7E065248}"/>
              </a:ext>
            </a:extLst>
          </p:cNvPr>
          <p:cNvSpPr/>
          <p:nvPr/>
        </p:nvSpPr>
        <p:spPr>
          <a:xfrm>
            <a:off x="3074340" y="4794976"/>
            <a:ext cx="279328" cy="139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8" name="Shape 2898">
            <a:extLst>
              <a:ext uri="{FF2B5EF4-FFF2-40B4-BE49-F238E27FC236}">
                <a16:creationId xmlns="" xmlns:a16="http://schemas.microsoft.com/office/drawing/2014/main" id="{98F53287-1322-DA41-B01D-6593925638A7}"/>
              </a:ext>
            </a:extLst>
          </p:cNvPr>
          <p:cNvSpPr/>
          <p:nvPr/>
        </p:nvSpPr>
        <p:spPr>
          <a:xfrm>
            <a:off x="3607601" y="4794976"/>
            <a:ext cx="279328" cy="139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9" name="Shape 2899">
            <a:extLst>
              <a:ext uri="{FF2B5EF4-FFF2-40B4-BE49-F238E27FC236}">
                <a16:creationId xmlns="" xmlns:a16="http://schemas.microsoft.com/office/drawing/2014/main" id="{46345C67-42CA-C741-8606-1551DDABFA4B}"/>
              </a:ext>
            </a:extLst>
          </p:cNvPr>
          <p:cNvSpPr/>
          <p:nvPr/>
        </p:nvSpPr>
        <p:spPr>
          <a:xfrm>
            <a:off x="4153559" y="4801324"/>
            <a:ext cx="253935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0" name="Shape 2900">
            <a:extLst>
              <a:ext uri="{FF2B5EF4-FFF2-40B4-BE49-F238E27FC236}">
                <a16:creationId xmlns="" xmlns:a16="http://schemas.microsoft.com/office/drawing/2014/main" id="{995CB52B-C758-C64B-8FF6-9A74FAA67627}"/>
              </a:ext>
            </a:extLst>
          </p:cNvPr>
          <p:cNvSpPr/>
          <p:nvPr/>
        </p:nvSpPr>
        <p:spPr>
          <a:xfrm>
            <a:off x="4686820" y="4801324"/>
            <a:ext cx="253935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1" name="Shape 2901">
            <a:extLst>
              <a:ext uri="{FF2B5EF4-FFF2-40B4-BE49-F238E27FC236}">
                <a16:creationId xmlns="" xmlns:a16="http://schemas.microsoft.com/office/drawing/2014/main" id="{0CBA5B5F-6F7E-AB4A-8151-7A8156C6C644}"/>
              </a:ext>
            </a:extLst>
          </p:cNvPr>
          <p:cNvSpPr/>
          <p:nvPr/>
        </p:nvSpPr>
        <p:spPr>
          <a:xfrm>
            <a:off x="5283564" y="4737841"/>
            <a:ext cx="12696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2" name="Shape 2902">
            <a:extLst>
              <a:ext uri="{FF2B5EF4-FFF2-40B4-BE49-F238E27FC236}">
                <a16:creationId xmlns="" xmlns:a16="http://schemas.microsoft.com/office/drawing/2014/main" id="{414B675F-4AE9-084E-8F68-8E286BCE6265}"/>
              </a:ext>
            </a:extLst>
          </p:cNvPr>
          <p:cNvSpPr/>
          <p:nvPr/>
        </p:nvSpPr>
        <p:spPr>
          <a:xfrm>
            <a:off x="5816825" y="4737841"/>
            <a:ext cx="12696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3" name="Shape 2903">
            <a:extLst>
              <a:ext uri="{FF2B5EF4-FFF2-40B4-BE49-F238E27FC236}">
                <a16:creationId xmlns="" xmlns:a16="http://schemas.microsoft.com/office/drawing/2014/main" id="{A3FC5176-25F5-1A4D-BD3F-D145BA190A41}"/>
              </a:ext>
            </a:extLst>
          </p:cNvPr>
          <p:cNvSpPr/>
          <p:nvPr/>
        </p:nvSpPr>
        <p:spPr>
          <a:xfrm>
            <a:off x="941296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4" name="Shape 2904">
            <a:extLst>
              <a:ext uri="{FF2B5EF4-FFF2-40B4-BE49-F238E27FC236}">
                <a16:creationId xmlns="" xmlns:a16="http://schemas.microsoft.com/office/drawing/2014/main" id="{3955E2E9-AD21-B943-B7D5-27FE3341E135}"/>
              </a:ext>
            </a:extLst>
          </p:cNvPr>
          <p:cNvSpPr/>
          <p:nvPr/>
        </p:nvSpPr>
        <p:spPr>
          <a:xfrm>
            <a:off x="1474557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5" name="Shape 2905">
            <a:extLst>
              <a:ext uri="{FF2B5EF4-FFF2-40B4-BE49-F238E27FC236}">
                <a16:creationId xmlns="" xmlns:a16="http://schemas.microsoft.com/office/drawing/2014/main" id="{E38B1EC1-A15D-B740-B006-85AFC0F93406}"/>
              </a:ext>
            </a:extLst>
          </p:cNvPr>
          <p:cNvSpPr/>
          <p:nvPr/>
        </p:nvSpPr>
        <p:spPr>
          <a:xfrm>
            <a:off x="2007818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6" name="Shape 2906">
            <a:extLst>
              <a:ext uri="{FF2B5EF4-FFF2-40B4-BE49-F238E27FC236}">
                <a16:creationId xmlns="" xmlns:a16="http://schemas.microsoft.com/office/drawing/2014/main" id="{82E9A025-C67D-0740-AD43-076FD9628387}"/>
              </a:ext>
            </a:extLst>
          </p:cNvPr>
          <p:cNvSpPr/>
          <p:nvPr/>
        </p:nvSpPr>
        <p:spPr>
          <a:xfrm>
            <a:off x="2541079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7" name="Shape 2907">
            <a:extLst>
              <a:ext uri="{FF2B5EF4-FFF2-40B4-BE49-F238E27FC236}">
                <a16:creationId xmlns="" xmlns:a16="http://schemas.microsoft.com/office/drawing/2014/main" id="{C1BCA987-BE74-FB45-920D-36D00A9E77D4}"/>
              </a:ext>
            </a:extLst>
          </p:cNvPr>
          <p:cNvSpPr/>
          <p:nvPr/>
        </p:nvSpPr>
        <p:spPr>
          <a:xfrm>
            <a:off x="3074340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8" name="Shape 2908">
            <a:extLst>
              <a:ext uri="{FF2B5EF4-FFF2-40B4-BE49-F238E27FC236}">
                <a16:creationId xmlns="" xmlns:a16="http://schemas.microsoft.com/office/drawing/2014/main" id="{071F9F3D-EC4F-EF49-9D25-DCED4381A98B}"/>
              </a:ext>
            </a:extLst>
          </p:cNvPr>
          <p:cNvSpPr/>
          <p:nvPr/>
        </p:nvSpPr>
        <p:spPr>
          <a:xfrm>
            <a:off x="3607601" y="5321888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9" name="Shape 2909">
            <a:extLst>
              <a:ext uri="{FF2B5EF4-FFF2-40B4-BE49-F238E27FC236}">
                <a16:creationId xmlns="" xmlns:a16="http://schemas.microsoft.com/office/drawing/2014/main" id="{DD9B5EA5-E97B-624F-8495-854E46FAD2FD}"/>
              </a:ext>
            </a:extLst>
          </p:cNvPr>
          <p:cNvSpPr/>
          <p:nvPr/>
        </p:nvSpPr>
        <p:spPr>
          <a:xfrm>
            <a:off x="4140862" y="5321888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0" name="Shape 2910">
            <a:extLst>
              <a:ext uri="{FF2B5EF4-FFF2-40B4-BE49-F238E27FC236}">
                <a16:creationId xmlns="" xmlns:a16="http://schemas.microsoft.com/office/drawing/2014/main" id="{533AFD79-B337-F04D-87C8-9181B1936104}"/>
              </a:ext>
            </a:extLst>
          </p:cNvPr>
          <p:cNvSpPr/>
          <p:nvPr/>
        </p:nvSpPr>
        <p:spPr>
          <a:xfrm>
            <a:off x="4737606" y="5258405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1" name="Shape 2911">
            <a:extLst>
              <a:ext uri="{FF2B5EF4-FFF2-40B4-BE49-F238E27FC236}">
                <a16:creationId xmlns="" xmlns:a16="http://schemas.microsoft.com/office/drawing/2014/main" id="{63C0A1D1-4DFF-3443-90C7-8FD30549955B}"/>
              </a:ext>
            </a:extLst>
          </p:cNvPr>
          <p:cNvSpPr/>
          <p:nvPr/>
        </p:nvSpPr>
        <p:spPr>
          <a:xfrm>
            <a:off x="5270868" y="5258405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2" name="Shape 2912">
            <a:extLst>
              <a:ext uri="{FF2B5EF4-FFF2-40B4-BE49-F238E27FC236}">
                <a16:creationId xmlns="" xmlns:a16="http://schemas.microsoft.com/office/drawing/2014/main" id="{C01904D0-E67D-BC46-B872-DFE5259BFBAF}"/>
              </a:ext>
            </a:extLst>
          </p:cNvPr>
          <p:cNvSpPr/>
          <p:nvPr/>
        </p:nvSpPr>
        <p:spPr>
          <a:xfrm>
            <a:off x="5740645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3" name="Shape 2913">
            <a:extLst>
              <a:ext uri="{FF2B5EF4-FFF2-40B4-BE49-F238E27FC236}">
                <a16:creationId xmlns="" xmlns:a16="http://schemas.microsoft.com/office/drawing/2014/main" id="{0A3D5ED4-0803-5046-BD85-0AFA94349950}"/>
              </a:ext>
            </a:extLst>
          </p:cNvPr>
          <p:cNvSpPr/>
          <p:nvPr/>
        </p:nvSpPr>
        <p:spPr>
          <a:xfrm>
            <a:off x="6273907" y="472514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4" name="Shape 2914">
            <a:extLst>
              <a:ext uri="{FF2B5EF4-FFF2-40B4-BE49-F238E27FC236}">
                <a16:creationId xmlns="" xmlns:a16="http://schemas.microsoft.com/office/drawing/2014/main" id="{392036B7-5202-C94E-9F04-C38B4F335AEB}"/>
              </a:ext>
            </a:extLst>
          </p:cNvPr>
          <p:cNvSpPr/>
          <p:nvPr/>
        </p:nvSpPr>
        <p:spPr>
          <a:xfrm>
            <a:off x="6807168" y="472514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5" name="Shape 2915">
            <a:extLst>
              <a:ext uri="{FF2B5EF4-FFF2-40B4-BE49-F238E27FC236}">
                <a16:creationId xmlns="" xmlns:a16="http://schemas.microsoft.com/office/drawing/2014/main" id="{27A175E0-A111-484A-A8B7-301A5E514375}"/>
              </a:ext>
            </a:extLst>
          </p:cNvPr>
          <p:cNvSpPr/>
          <p:nvPr/>
        </p:nvSpPr>
        <p:spPr>
          <a:xfrm>
            <a:off x="7340429" y="472514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6" name="Shape 2916">
            <a:extLst>
              <a:ext uri="{FF2B5EF4-FFF2-40B4-BE49-F238E27FC236}">
                <a16:creationId xmlns="" xmlns:a16="http://schemas.microsoft.com/office/drawing/2014/main" id="{7996D57B-FDFF-C84F-8897-8589A0DFBB32}"/>
              </a:ext>
            </a:extLst>
          </p:cNvPr>
          <p:cNvSpPr/>
          <p:nvPr/>
        </p:nvSpPr>
        <p:spPr>
          <a:xfrm>
            <a:off x="7873690" y="472514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7" name="Shape 2917">
            <a:extLst>
              <a:ext uri="{FF2B5EF4-FFF2-40B4-BE49-F238E27FC236}">
                <a16:creationId xmlns="" xmlns:a16="http://schemas.microsoft.com/office/drawing/2014/main" id="{915A3AD6-BC77-8542-9E8B-11B43BE6E41B}"/>
              </a:ext>
            </a:extLst>
          </p:cNvPr>
          <p:cNvSpPr/>
          <p:nvPr/>
        </p:nvSpPr>
        <p:spPr>
          <a:xfrm>
            <a:off x="8451389" y="4725144"/>
            <a:ext cx="19045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8" name="Shape 2918">
            <a:extLst>
              <a:ext uri="{FF2B5EF4-FFF2-40B4-BE49-F238E27FC236}">
                <a16:creationId xmlns="" xmlns:a16="http://schemas.microsoft.com/office/drawing/2014/main" id="{5BF28514-B817-4A4A-A7D5-BC71C7455C40}"/>
              </a:ext>
            </a:extLst>
          </p:cNvPr>
          <p:cNvSpPr/>
          <p:nvPr/>
        </p:nvSpPr>
        <p:spPr>
          <a:xfrm>
            <a:off x="8984650" y="4725144"/>
            <a:ext cx="19045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9" name="Shape 2919">
            <a:extLst>
              <a:ext uri="{FF2B5EF4-FFF2-40B4-BE49-F238E27FC236}">
                <a16:creationId xmlns="" xmlns:a16="http://schemas.microsoft.com/office/drawing/2014/main" id="{E3B6945B-54F1-5E41-BB3E-BAA6D486CE8C}"/>
              </a:ext>
            </a:extLst>
          </p:cNvPr>
          <p:cNvSpPr/>
          <p:nvPr/>
        </p:nvSpPr>
        <p:spPr>
          <a:xfrm>
            <a:off x="9473473" y="4769582"/>
            <a:ext cx="279328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0" name="Shape 2920">
            <a:extLst>
              <a:ext uri="{FF2B5EF4-FFF2-40B4-BE49-F238E27FC236}">
                <a16:creationId xmlns="" xmlns:a16="http://schemas.microsoft.com/office/drawing/2014/main" id="{86DE5C26-EFA2-D546-81BF-729FDE1D4A99}"/>
              </a:ext>
            </a:extLst>
          </p:cNvPr>
          <p:cNvSpPr/>
          <p:nvPr/>
        </p:nvSpPr>
        <p:spPr>
          <a:xfrm>
            <a:off x="10006734" y="4769582"/>
            <a:ext cx="279328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1" name="Shape 2921">
            <a:extLst>
              <a:ext uri="{FF2B5EF4-FFF2-40B4-BE49-F238E27FC236}">
                <a16:creationId xmlns="" xmlns:a16="http://schemas.microsoft.com/office/drawing/2014/main" id="{07209510-D00D-6246-A4FD-4AE17E48B830}"/>
              </a:ext>
            </a:extLst>
          </p:cNvPr>
          <p:cNvSpPr/>
          <p:nvPr/>
        </p:nvSpPr>
        <p:spPr>
          <a:xfrm>
            <a:off x="10578085" y="4725144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2" name="Shape 2922">
            <a:extLst>
              <a:ext uri="{FF2B5EF4-FFF2-40B4-BE49-F238E27FC236}">
                <a16:creationId xmlns="" xmlns:a16="http://schemas.microsoft.com/office/drawing/2014/main" id="{E098676C-A0D6-FB4E-85D1-B4FCAB39C0B3}"/>
              </a:ext>
            </a:extLst>
          </p:cNvPr>
          <p:cNvSpPr/>
          <p:nvPr/>
        </p:nvSpPr>
        <p:spPr>
          <a:xfrm>
            <a:off x="11073256" y="4763234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3" name="Shape 2923">
            <a:extLst>
              <a:ext uri="{FF2B5EF4-FFF2-40B4-BE49-F238E27FC236}">
                <a16:creationId xmlns="" xmlns:a16="http://schemas.microsoft.com/office/drawing/2014/main" id="{F5184911-8DC8-4349-80CA-CE278FE61DC2}"/>
              </a:ext>
            </a:extLst>
          </p:cNvPr>
          <p:cNvSpPr/>
          <p:nvPr/>
        </p:nvSpPr>
        <p:spPr>
          <a:xfrm>
            <a:off x="6273907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4" name="Shape 2924">
            <a:extLst>
              <a:ext uri="{FF2B5EF4-FFF2-40B4-BE49-F238E27FC236}">
                <a16:creationId xmlns="" xmlns:a16="http://schemas.microsoft.com/office/drawing/2014/main" id="{3A4ABD70-91B5-C049-AECD-9EFBADD650E5}"/>
              </a:ext>
            </a:extLst>
          </p:cNvPr>
          <p:cNvSpPr/>
          <p:nvPr/>
        </p:nvSpPr>
        <p:spPr>
          <a:xfrm>
            <a:off x="6807168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5" name="Shape 2925">
            <a:extLst>
              <a:ext uri="{FF2B5EF4-FFF2-40B4-BE49-F238E27FC236}">
                <a16:creationId xmlns="" xmlns:a16="http://schemas.microsoft.com/office/drawing/2014/main" id="{D3B2A5EF-4FEB-184D-A2A0-C82E613883C9}"/>
              </a:ext>
            </a:extLst>
          </p:cNvPr>
          <p:cNvSpPr/>
          <p:nvPr/>
        </p:nvSpPr>
        <p:spPr>
          <a:xfrm>
            <a:off x="7340429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6" name="Shape 2926">
            <a:extLst>
              <a:ext uri="{FF2B5EF4-FFF2-40B4-BE49-F238E27FC236}">
                <a16:creationId xmlns="" xmlns:a16="http://schemas.microsoft.com/office/drawing/2014/main" id="{A15D0A90-CE90-3346-ABB2-D1B34300A394}"/>
              </a:ext>
            </a:extLst>
          </p:cNvPr>
          <p:cNvSpPr/>
          <p:nvPr/>
        </p:nvSpPr>
        <p:spPr>
          <a:xfrm>
            <a:off x="7873690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7" name="Shape 2927">
            <a:extLst>
              <a:ext uri="{FF2B5EF4-FFF2-40B4-BE49-F238E27FC236}">
                <a16:creationId xmlns="" xmlns:a16="http://schemas.microsoft.com/office/drawing/2014/main" id="{435BA3A6-F305-5044-90FD-B86911EBB8B8}"/>
              </a:ext>
            </a:extLst>
          </p:cNvPr>
          <p:cNvSpPr/>
          <p:nvPr/>
        </p:nvSpPr>
        <p:spPr>
          <a:xfrm>
            <a:off x="8406951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8" name="Shape 2928">
            <a:extLst>
              <a:ext uri="{FF2B5EF4-FFF2-40B4-BE49-F238E27FC236}">
                <a16:creationId xmlns="" xmlns:a16="http://schemas.microsoft.com/office/drawing/2014/main" id="{AB7AC968-05E5-5843-AAD2-A76F6D74D2C4}"/>
              </a:ext>
            </a:extLst>
          </p:cNvPr>
          <p:cNvSpPr/>
          <p:nvPr/>
        </p:nvSpPr>
        <p:spPr>
          <a:xfrm>
            <a:off x="8940212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9" name="Shape 2929">
            <a:extLst>
              <a:ext uri="{FF2B5EF4-FFF2-40B4-BE49-F238E27FC236}">
                <a16:creationId xmlns="" xmlns:a16="http://schemas.microsoft.com/office/drawing/2014/main" id="{A683E85B-5D47-CB49-891E-2EC1FF668221}"/>
              </a:ext>
            </a:extLst>
          </p:cNvPr>
          <p:cNvSpPr/>
          <p:nvPr/>
        </p:nvSpPr>
        <p:spPr>
          <a:xfrm>
            <a:off x="9473473" y="525840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0" name="Shape 2930">
            <a:extLst>
              <a:ext uri="{FF2B5EF4-FFF2-40B4-BE49-F238E27FC236}">
                <a16:creationId xmlns="" xmlns:a16="http://schemas.microsoft.com/office/drawing/2014/main" id="{AF38017A-05AE-DB45-A074-52365D223E56}"/>
              </a:ext>
            </a:extLst>
          </p:cNvPr>
          <p:cNvSpPr/>
          <p:nvPr/>
        </p:nvSpPr>
        <p:spPr>
          <a:xfrm>
            <a:off x="10006734" y="5309192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1" name="Shape 2931">
            <a:extLst>
              <a:ext uri="{FF2B5EF4-FFF2-40B4-BE49-F238E27FC236}">
                <a16:creationId xmlns="" xmlns:a16="http://schemas.microsoft.com/office/drawing/2014/main" id="{4DD47BD5-0726-524E-B40D-207C1ED60580}"/>
              </a:ext>
            </a:extLst>
          </p:cNvPr>
          <p:cNvSpPr/>
          <p:nvPr/>
        </p:nvSpPr>
        <p:spPr>
          <a:xfrm>
            <a:off x="10539995" y="5296495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2" name="Shape 2932">
            <a:extLst>
              <a:ext uri="{FF2B5EF4-FFF2-40B4-BE49-F238E27FC236}">
                <a16:creationId xmlns="" xmlns:a16="http://schemas.microsoft.com/office/drawing/2014/main" id="{A6E8131C-10CA-004F-A974-49E6218B1B9D}"/>
              </a:ext>
            </a:extLst>
          </p:cNvPr>
          <p:cNvSpPr/>
          <p:nvPr/>
        </p:nvSpPr>
        <p:spPr>
          <a:xfrm>
            <a:off x="11073256" y="5283798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35484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0987"/>
            <a:ext cx="2201244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通用图标库</a:t>
            </a:r>
            <a:r>
              <a:rPr lang="en-US" altLang="zh-CN" sz="2800" b="1" dirty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3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283" name="Shape 2637">
            <a:extLst>
              <a:ext uri="{FF2B5EF4-FFF2-40B4-BE49-F238E27FC236}">
                <a16:creationId xmlns="" xmlns:a16="http://schemas.microsoft.com/office/drawing/2014/main" id="{86F6951C-39A1-B244-84D6-6A7B8899D65D}"/>
              </a:ext>
            </a:extLst>
          </p:cNvPr>
          <p:cNvSpPr/>
          <p:nvPr/>
        </p:nvSpPr>
        <p:spPr>
          <a:xfrm>
            <a:off x="944342" y="1700808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4" name="Shape 2638">
            <a:extLst>
              <a:ext uri="{FF2B5EF4-FFF2-40B4-BE49-F238E27FC236}">
                <a16:creationId xmlns="" xmlns:a16="http://schemas.microsoft.com/office/drawing/2014/main" id="{55325698-BC81-2E42-B2BD-7CDDC559C5EA}"/>
              </a:ext>
            </a:extLst>
          </p:cNvPr>
          <p:cNvSpPr/>
          <p:nvPr/>
        </p:nvSpPr>
        <p:spPr>
          <a:xfrm>
            <a:off x="1414119" y="1700808"/>
            <a:ext cx="279232" cy="279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5" name="Shape 2639">
            <a:extLst>
              <a:ext uri="{FF2B5EF4-FFF2-40B4-BE49-F238E27FC236}">
                <a16:creationId xmlns="" xmlns:a16="http://schemas.microsoft.com/office/drawing/2014/main" id="{58CBCB8D-5FAA-AC45-81F1-6A10C311F07D}"/>
              </a:ext>
            </a:extLst>
          </p:cNvPr>
          <p:cNvSpPr/>
          <p:nvPr/>
        </p:nvSpPr>
        <p:spPr>
          <a:xfrm>
            <a:off x="1947381" y="1751595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6" name="Shape 2640">
            <a:extLst>
              <a:ext uri="{FF2B5EF4-FFF2-40B4-BE49-F238E27FC236}">
                <a16:creationId xmlns="" xmlns:a16="http://schemas.microsoft.com/office/drawing/2014/main" id="{E9699D07-D4E6-3D49-B25C-E180C53850DF}"/>
              </a:ext>
            </a:extLst>
          </p:cNvPr>
          <p:cNvSpPr/>
          <p:nvPr/>
        </p:nvSpPr>
        <p:spPr>
          <a:xfrm>
            <a:off x="2480642" y="1751595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7" name="Shape 2641">
            <a:extLst>
              <a:ext uri="{FF2B5EF4-FFF2-40B4-BE49-F238E27FC236}">
                <a16:creationId xmlns="" xmlns:a16="http://schemas.microsoft.com/office/drawing/2014/main" id="{33634807-E588-FE41-806D-62EC3E04FBB8}"/>
              </a:ext>
            </a:extLst>
          </p:cNvPr>
          <p:cNvSpPr/>
          <p:nvPr/>
        </p:nvSpPr>
        <p:spPr>
          <a:xfrm>
            <a:off x="3013903" y="1751595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8" name="Shape 2642">
            <a:extLst>
              <a:ext uri="{FF2B5EF4-FFF2-40B4-BE49-F238E27FC236}">
                <a16:creationId xmlns="" xmlns:a16="http://schemas.microsoft.com/office/drawing/2014/main" id="{4E8726FF-9081-A84D-9A95-F145ACB7501F}"/>
              </a:ext>
            </a:extLst>
          </p:cNvPr>
          <p:cNvSpPr/>
          <p:nvPr/>
        </p:nvSpPr>
        <p:spPr>
          <a:xfrm>
            <a:off x="3547164" y="1713505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9" name="Shape 2643">
            <a:extLst>
              <a:ext uri="{FF2B5EF4-FFF2-40B4-BE49-F238E27FC236}">
                <a16:creationId xmlns="" xmlns:a16="http://schemas.microsoft.com/office/drawing/2014/main" id="{4637EE78-5F6C-5943-B0A3-4545D8C0741A}"/>
              </a:ext>
            </a:extLst>
          </p:cNvPr>
          <p:cNvSpPr/>
          <p:nvPr/>
        </p:nvSpPr>
        <p:spPr>
          <a:xfrm>
            <a:off x="4143908" y="1700808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0" name="Shape 2644">
            <a:extLst>
              <a:ext uri="{FF2B5EF4-FFF2-40B4-BE49-F238E27FC236}">
                <a16:creationId xmlns="" xmlns:a16="http://schemas.microsoft.com/office/drawing/2014/main" id="{A9C2AF4A-5C48-9743-9123-6D918CD2AC86}"/>
              </a:ext>
            </a:extLst>
          </p:cNvPr>
          <p:cNvSpPr/>
          <p:nvPr/>
        </p:nvSpPr>
        <p:spPr>
          <a:xfrm>
            <a:off x="4651776" y="1700808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1" name="Shape 2645">
            <a:extLst>
              <a:ext uri="{FF2B5EF4-FFF2-40B4-BE49-F238E27FC236}">
                <a16:creationId xmlns="" xmlns:a16="http://schemas.microsoft.com/office/drawing/2014/main" id="{7E9F9907-0A15-0F48-AB7B-D201D713498A}"/>
              </a:ext>
            </a:extLst>
          </p:cNvPr>
          <p:cNvSpPr/>
          <p:nvPr/>
        </p:nvSpPr>
        <p:spPr>
          <a:xfrm>
            <a:off x="5146947" y="1738898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2" name="Shape 2646">
            <a:extLst>
              <a:ext uri="{FF2B5EF4-FFF2-40B4-BE49-F238E27FC236}">
                <a16:creationId xmlns="" xmlns:a16="http://schemas.microsoft.com/office/drawing/2014/main" id="{8EBBFAA0-4DC7-A648-A933-6B730E3C1529}"/>
              </a:ext>
            </a:extLst>
          </p:cNvPr>
          <p:cNvSpPr/>
          <p:nvPr/>
        </p:nvSpPr>
        <p:spPr>
          <a:xfrm>
            <a:off x="5680208" y="170080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3" name="Shape 2647">
            <a:extLst>
              <a:ext uri="{FF2B5EF4-FFF2-40B4-BE49-F238E27FC236}">
                <a16:creationId xmlns="" xmlns:a16="http://schemas.microsoft.com/office/drawing/2014/main" id="{BACBD0C7-48B8-3447-A54D-B738ABF23E54}"/>
              </a:ext>
            </a:extLst>
          </p:cNvPr>
          <p:cNvSpPr/>
          <p:nvPr/>
        </p:nvSpPr>
        <p:spPr>
          <a:xfrm>
            <a:off x="880859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4" name="Shape 2648">
            <a:extLst>
              <a:ext uri="{FF2B5EF4-FFF2-40B4-BE49-F238E27FC236}">
                <a16:creationId xmlns="" xmlns:a16="http://schemas.microsoft.com/office/drawing/2014/main" id="{8FD08AA9-D3F8-F242-A68C-D3EDE24A5936}"/>
              </a:ext>
            </a:extLst>
          </p:cNvPr>
          <p:cNvSpPr/>
          <p:nvPr/>
        </p:nvSpPr>
        <p:spPr>
          <a:xfrm>
            <a:off x="1414120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5" name="Shape 2649">
            <a:extLst>
              <a:ext uri="{FF2B5EF4-FFF2-40B4-BE49-F238E27FC236}">
                <a16:creationId xmlns="" xmlns:a16="http://schemas.microsoft.com/office/drawing/2014/main" id="{6037D9E7-4EB5-394D-A460-D0044A83BB2E}"/>
              </a:ext>
            </a:extLst>
          </p:cNvPr>
          <p:cNvSpPr/>
          <p:nvPr/>
        </p:nvSpPr>
        <p:spPr>
          <a:xfrm>
            <a:off x="1947381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6" name="Shape 2650">
            <a:extLst>
              <a:ext uri="{FF2B5EF4-FFF2-40B4-BE49-F238E27FC236}">
                <a16:creationId xmlns="" xmlns:a16="http://schemas.microsoft.com/office/drawing/2014/main" id="{C8BC51DB-2463-5649-9150-85184B620793}"/>
              </a:ext>
            </a:extLst>
          </p:cNvPr>
          <p:cNvSpPr/>
          <p:nvPr/>
        </p:nvSpPr>
        <p:spPr>
          <a:xfrm>
            <a:off x="2480642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7" name="Shape 2651">
            <a:extLst>
              <a:ext uri="{FF2B5EF4-FFF2-40B4-BE49-F238E27FC236}">
                <a16:creationId xmlns="" xmlns:a16="http://schemas.microsoft.com/office/drawing/2014/main" id="{AAF2C241-C2D2-D243-8B1C-51138F870B90}"/>
              </a:ext>
            </a:extLst>
          </p:cNvPr>
          <p:cNvSpPr/>
          <p:nvPr/>
        </p:nvSpPr>
        <p:spPr>
          <a:xfrm>
            <a:off x="3013903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8" name="Shape 2652">
            <a:extLst>
              <a:ext uri="{FF2B5EF4-FFF2-40B4-BE49-F238E27FC236}">
                <a16:creationId xmlns="" xmlns:a16="http://schemas.microsoft.com/office/drawing/2014/main" id="{C09A80FE-C824-134C-8A04-7B4ADCDBD49D}"/>
              </a:ext>
            </a:extLst>
          </p:cNvPr>
          <p:cNvSpPr/>
          <p:nvPr/>
        </p:nvSpPr>
        <p:spPr>
          <a:xfrm>
            <a:off x="3547164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9" name="Shape 2653">
            <a:extLst>
              <a:ext uri="{FF2B5EF4-FFF2-40B4-BE49-F238E27FC236}">
                <a16:creationId xmlns="" xmlns:a16="http://schemas.microsoft.com/office/drawing/2014/main" id="{4ECD6DFC-4DCF-0345-8231-B0639CD7E070}"/>
              </a:ext>
            </a:extLst>
          </p:cNvPr>
          <p:cNvSpPr/>
          <p:nvPr/>
        </p:nvSpPr>
        <p:spPr>
          <a:xfrm>
            <a:off x="4080425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0" name="Shape 2654">
            <a:extLst>
              <a:ext uri="{FF2B5EF4-FFF2-40B4-BE49-F238E27FC236}">
                <a16:creationId xmlns="" xmlns:a16="http://schemas.microsoft.com/office/drawing/2014/main" id="{90D11BE6-D354-B644-964B-9AA3B9EE47CC}"/>
              </a:ext>
            </a:extLst>
          </p:cNvPr>
          <p:cNvSpPr/>
          <p:nvPr/>
        </p:nvSpPr>
        <p:spPr>
          <a:xfrm>
            <a:off x="4613686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1" name="Shape 2655">
            <a:extLst>
              <a:ext uri="{FF2B5EF4-FFF2-40B4-BE49-F238E27FC236}">
                <a16:creationId xmlns="" xmlns:a16="http://schemas.microsoft.com/office/drawing/2014/main" id="{1D4B12A5-E8CA-A84D-A076-72122FE35300}"/>
              </a:ext>
            </a:extLst>
          </p:cNvPr>
          <p:cNvSpPr/>
          <p:nvPr/>
        </p:nvSpPr>
        <p:spPr>
          <a:xfrm>
            <a:off x="5146947" y="2259463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2" name="Shape 2656">
            <a:extLst>
              <a:ext uri="{FF2B5EF4-FFF2-40B4-BE49-F238E27FC236}">
                <a16:creationId xmlns="" xmlns:a16="http://schemas.microsoft.com/office/drawing/2014/main" id="{F934A67C-99B2-BD44-BE37-9661A89C33D0}"/>
              </a:ext>
            </a:extLst>
          </p:cNvPr>
          <p:cNvSpPr/>
          <p:nvPr/>
        </p:nvSpPr>
        <p:spPr>
          <a:xfrm>
            <a:off x="5680208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3" name="Shape 2657">
            <a:extLst>
              <a:ext uri="{FF2B5EF4-FFF2-40B4-BE49-F238E27FC236}">
                <a16:creationId xmlns="" xmlns:a16="http://schemas.microsoft.com/office/drawing/2014/main" id="{E2EEBD10-F4B7-EA4B-82A5-9454CE0592B3}"/>
              </a:ext>
            </a:extLst>
          </p:cNvPr>
          <p:cNvSpPr/>
          <p:nvPr/>
        </p:nvSpPr>
        <p:spPr>
          <a:xfrm>
            <a:off x="880859" y="276733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3"/>
                </a:lnTo>
                <a:lnTo>
                  <a:pt x="19636" y="17673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4" name="Shape 2658">
            <a:extLst>
              <a:ext uri="{FF2B5EF4-FFF2-40B4-BE49-F238E27FC236}">
                <a16:creationId xmlns="" xmlns:a16="http://schemas.microsoft.com/office/drawing/2014/main" id="{075D60DE-97D0-A445-87CC-212157CE279D}"/>
              </a:ext>
            </a:extLst>
          </p:cNvPr>
          <p:cNvSpPr/>
          <p:nvPr/>
        </p:nvSpPr>
        <p:spPr>
          <a:xfrm>
            <a:off x="1414120" y="276733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5" name="Shape 2659">
            <a:extLst>
              <a:ext uri="{FF2B5EF4-FFF2-40B4-BE49-F238E27FC236}">
                <a16:creationId xmlns="" xmlns:a16="http://schemas.microsoft.com/office/drawing/2014/main" id="{A50D2CB2-0259-7E43-99F3-490FD6F6202B}"/>
              </a:ext>
            </a:extLst>
          </p:cNvPr>
          <p:cNvSpPr/>
          <p:nvPr/>
        </p:nvSpPr>
        <p:spPr>
          <a:xfrm>
            <a:off x="1947381" y="276733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6" name="Shape 2660">
            <a:extLst>
              <a:ext uri="{FF2B5EF4-FFF2-40B4-BE49-F238E27FC236}">
                <a16:creationId xmlns="" xmlns:a16="http://schemas.microsoft.com/office/drawing/2014/main" id="{3AD8D128-3E2F-8547-B821-507E0AAB7430}"/>
              </a:ext>
            </a:extLst>
          </p:cNvPr>
          <p:cNvSpPr/>
          <p:nvPr/>
        </p:nvSpPr>
        <p:spPr>
          <a:xfrm>
            <a:off x="2480642" y="276733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7" name="Shape 2661">
            <a:extLst>
              <a:ext uri="{FF2B5EF4-FFF2-40B4-BE49-F238E27FC236}">
                <a16:creationId xmlns="" xmlns:a16="http://schemas.microsoft.com/office/drawing/2014/main" id="{46CB7B5B-AD4E-1146-A753-2B52F93FA5D0}"/>
              </a:ext>
            </a:extLst>
          </p:cNvPr>
          <p:cNvSpPr/>
          <p:nvPr/>
        </p:nvSpPr>
        <p:spPr>
          <a:xfrm>
            <a:off x="3013903" y="276733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8" name="Shape 2662">
            <a:extLst>
              <a:ext uri="{FF2B5EF4-FFF2-40B4-BE49-F238E27FC236}">
                <a16:creationId xmlns="" xmlns:a16="http://schemas.microsoft.com/office/drawing/2014/main" id="{3F25EDCA-FE21-6D4D-9E2C-66EF871A7616}"/>
              </a:ext>
            </a:extLst>
          </p:cNvPr>
          <p:cNvSpPr/>
          <p:nvPr/>
        </p:nvSpPr>
        <p:spPr>
          <a:xfrm>
            <a:off x="3547164" y="276733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9" name="Shape 2663">
            <a:extLst>
              <a:ext uri="{FF2B5EF4-FFF2-40B4-BE49-F238E27FC236}">
                <a16:creationId xmlns="" xmlns:a16="http://schemas.microsoft.com/office/drawing/2014/main" id="{87B23462-45AE-A24E-8517-7A69F0664309}"/>
              </a:ext>
            </a:extLst>
          </p:cNvPr>
          <p:cNvSpPr/>
          <p:nvPr/>
        </p:nvSpPr>
        <p:spPr>
          <a:xfrm>
            <a:off x="4080425" y="2830814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0" name="Shape 2664">
            <a:extLst>
              <a:ext uri="{FF2B5EF4-FFF2-40B4-BE49-F238E27FC236}">
                <a16:creationId xmlns="" xmlns:a16="http://schemas.microsoft.com/office/drawing/2014/main" id="{4541CCD0-5C35-C843-813F-6F5BEAA5B99E}"/>
              </a:ext>
            </a:extLst>
          </p:cNvPr>
          <p:cNvSpPr/>
          <p:nvPr/>
        </p:nvSpPr>
        <p:spPr>
          <a:xfrm>
            <a:off x="4613686" y="2830814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1" name="Shape 2665">
            <a:extLst>
              <a:ext uri="{FF2B5EF4-FFF2-40B4-BE49-F238E27FC236}">
                <a16:creationId xmlns="" xmlns:a16="http://schemas.microsoft.com/office/drawing/2014/main" id="{A8DEB9EC-22E0-2143-9967-BA3374C0AD41}"/>
              </a:ext>
            </a:extLst>
          </p:cNvPr>
          <p:cNvSpPr/>
          <p:nvPr/>
        </p:nvSpPr>
        <p:spPr>
          <a:xfrm>
            <a:off x="5146947" y="2830814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2" name="Shape 2666">
            <a:extLst>
              <a:ext uri="{FF2B5EF4-FFF2-40B4-BE49-F238E27FC236}">
                <a16:creationId xmlns="" xmlns:a16="http://schemas.microsoft.com/office/drawing/2014/main" id="{AD6C04C7-1947-104D-9AE5-E61AE47F5629}"/>
              </a:ext>
            </a:extLst>
          </p:cNvPr>
          <p:cNvSpPr/>
          <p:nvPr/>
        </p:nvSpPr>
        <p:spPr>
          <a:xfrm>
            <a:off x="5680208" y="2830814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3" name="Shape 2667">
            <a:extLst>
              <a:ext uri="{FF2B5EF4-FFF2-40B4-BE49-F238E27FC236}">
                <a16:creationId xmlns="" xmlns:a16="http://schemas.microsoft.com/office/drawing/2014/main" id="{9124DF5E-5D73-CE45-89E3-979C422174AB}"/>
              </a:ext>
            </a:extLst>
          </p:cNvPr>
          <p:cNvSpPr/>
          <p:nvPr/>
        </p:nvSpPr>
        <p:spPr>
          <a:xfrm>
            <a:off x="880859" y="3364075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4" name="Shape 2668">
            <a:extLst>
              <a:ext uri="{FF2B5EF4-FFF2-40B4-BE49-F238E27FC236}">
                <a16:creationId xmlns="" xmlns:a16="http://schemas.microsoft.com/office/drawing/2014/main" id="{19D3135C-94FC-834B-AD00-CC6ABD0C274C}"/>
              </a:ext>
            </a:extLst>
          </p:cNvPr>
          <p:cNvSpPr/>
          <p:nvPr/>
        </p:nvSpPr>
        <p:spPr>
          <a:xfrm>
            <a:off x="1414120" y="3364075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5" name="Shape 2669">
            <a:extLst>
              <a:ext uri="{FF2B5EF4-FFF2-40B4-BE49-F238E27FC236}">
                <a16:creationId xmlns="" xmlns:a16="http://schemas.microsoft.com/office/drawing/2014/main" id="{DD871CE1-7233-564E-ABA8-886DA5B7DADE}"/>
              </a:ext>
            </a:extLst>
          </p:cNvPr>
          <p:cNvSpPr/>
          <p:nvPr/>
        </p:nvSpPr>
        <p:spPr>
          <a:xfrm>
            <a:off x="1960077" y="3300591"/>
            <a:ext cx="253935" cy="279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6" name="Shape 2670">
            <a:extLst>
              <a:ext uri="{FF2B5EF4-FFF2-40B4-BE49-F238E27FC236}">
                <a16:creationId xmlns="" xmlns:a16="http://schemas.microsoft.com/office/drawing/2014/main" id="{9DE35F9F-CCDA-5149-B0BB-A4138AADF557}"/>
              </a:ext>
            </a:extLst>
          </p:cNvPr>
          <p:cNvSpPr/>
          <p:nvPr/>
        </p:nvSpPr>
        <p:spPr>
          <a:xfrm>
            <a:off x="2480642" y="3338682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7" name="Shape 2671">
            <a:extLst>
              <a:ext uri="{FF2B5EF4-FFF2-40B4-BE49-F238E27FC236}">
                <a16:creationId xmlns="" xmlns:a16="http://schemas.microsoft.com/office/drawing/2014/main" id="{759F950D-C51B-A446-AF02-A906B3F92168}"/>
              </a:ext>
            </a:extLst>
          </p:cNvPr>
          <p:cNvSpPr/>
          <p:nvPr/>
        </p:nvSpPr>
        <p:spPr>
          <a:xfrm>
            <a:off x="3013903" y="3300591"/>
            <a:ext cx="279328" cy="279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8" name="Shape 2672">
            <a:extLst>
              <a:ext uri="{FF2B5EF4-FFF2-40B4-BE49-F238E27FC236}">
                <a16:creationId xmlns="" xmlns:a16="http://schemas.microsoft.com/office/drawing/2014/main" id="{567FD8E8-E8EE-7A4F-B760-22E652562270}"/>
              </a:ext>
            </a:extLst>
          </p:cNvPr>
          <p:cNvSpPr/>
          <p:nvPr/>
        </p:nvSpPr>
        <p:spPr>
          <a:xfrm>
            <a:off x="3547164" y="3338682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9" name="Shape 2673">
            <a:extLst>
              <a:ext uri="{FF2B5EF4-FFF2-40B4-BE49-F238E27FC236}">
                <a16:creationId xmlns="" xmlns:a16="http://schemas.microsoft.com/office/drawing/2014/main" id="{A6A29615-77F8-424A-B6DC-FA495E60BCFC}"/>
              </a:ext>
            </a:extLst>
          </p:cNvPr>
          <p:cNvSpPr/>
          <p:nvPr/>
        </p:nvSpPr>
        <p:spPr>
          <a:xfrm>
            <a:off x="4080425" y="330059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0" name="Shape 2674">
            <a:extLst>
              <a:ext uri="{FF2B5EF4-FFF2-40B4-BE49-F238E27FC236}">
                <a16:creationId xmlns="" xmlns:a16="http://schemas.microsoft.com/office/drawing/2014/main" id="{2333FE86-FEA4-DE46-92E0-3AE73518E492}"/>
              </a:ext>
            </a:extLst>
          </p:cNvPr>
          <p:cNvSpPr/>
          <p:nvPr/>
        </p:nvSpPr>
        <p:spPr>
          <a:xfrm>
            <a:off x="4626383" y="3300592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1" name="Shape 2675">
            <a:extLst>
              <a:ext uri="{FF2B5EF4-FFF2-40B4-BE49-F238E27FC236}">
                <a16:creationId xmlns="" xmlns:a16="http://schemas.microsoft.com/office/drawing/2014/main" id="{369780B1-E57E-974C-8FC4-4BADBECC6698}"/>
              </a:ext>
            </a:extLst>
          </p:cNvPr>
          <p:cNvSpPr/>
          <p:nvPr/>
        </p:nvSpPr>
        <p:spPr>
          <a:xfrm>
            <a:off x="5210430" y="3300592"/>
            <a:ext cx="152436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2" name="Shape 2676">
            <a:extLst>
              <a:ext uri="{FF2B5EF4-FFF2-40B4-BE49-F238E27FC236}">
                <a16:creationId xmlns="" xmlns:a16="http://schemas.microsoft.com/office/drawing/2014/main" id="{A12A94E9-B6C3-304E-B5B2-6808EB2436A0}"/>
              </a:ext>
            </a:extLst>
          </p:cNvPr>
          <p:cNvSpPr/>
          <p:nvPr/>
        </p:nvSpPr>
        <p:spPr>
          <a:xfrm>
            <a:off x="5718298" y="3300592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3" name="Shape 2677">
            <a:extLst>
              <a:ext uri="{FF2B5EF4-FFF2-40B4-BE49-F238E27FC236}">
                <a16:creationId xmlns="" xmlns:a16="http://schemas.microsoft.com/office/drawing/2014/main" id="{D41D3A71-2995-6940-B233-1AB7D97849F8}"/>
              </a:ext>
            </a:extLst>
          </p:cNvPr>
          <p:cNvSpPr/>
          <p:nvPr/>
        </p:nvSpPr>
        <p:spPr>
          <a:xfrm>
            <a:off x="6289746" y="1700808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4" name="Shape 2678">
            <a:extLst>
              <a:ext uri="{FF2B5EF4-FFF2-40B4-BE49-F238E27FC236}">
                <a16:creationId xmlns="" xmlns:a16="http://schemas.microsoft.com/office/drawing/2014/main" id="{CE73DBF2-3031-5F47-AC99-4E6C73A400F1}"/>
              </a:ext>
            </a:extLst>
          </p:cNvPr>
          <p:cNvSpPr/>
          <p:nvPr/>
        </p:nvSpPr>
        <p:spPr>
          <a:xfrm>
            <a:off x="6810311" y="170080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5" name="Shape 2679">
            <a:extLst>
              <a:ext uri="{FF2B5EF4-FFF2-40B4-BE49-F238E27FC236}">
                <a16:creationId xmlns="" xmlns:a16="http://schemas.microsoft.com/office/drawing/2014/main" id="{4D5F217A-EA0A-4649-83F1-0D83C712F022}"/>
              </a:ext>
            </a:extLst>
          </p:cNvPr>
          <p:cNvSpPr/>
          <p:nvPr/>
        </p:nvSpPr>
        <p:spPr>
          <a:xfrm>
            <a:off x="7343572" y="1713505"/>
            <a:ext cx="279328" cy="253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6" name="Shape 2680">
            <a:extLst>
              <a:ext uri="{FF2B5EF4-FFF2-40B4-BE49-F238E27FC236}">
                <a16:creationId xmlns="" xmlns:a16="http://schemas.microsoft.com/office/drawing/2014/main" id="{418649D8-5E6D-5C4B-ADB0-670554FF861D}"/>
              </a:ext>
            </a:extLst>
          </p:cNvPr>
          <p:cNvSpPr/>
          <p:nvPr/>
        </p:nvSpPr>
        <p:spPr>
          <a:xfrm>
            <a:off x="7876833" y="170080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7" name="Shape 2681">
            <a:extLst>
              <a:ext uri="{FF2B5EF4-FFF2-40B4-BE49-F238E27FC236}">
                <a16:creationId xmlns="" xmlns:a16="http://schemas.microsoft.com/office/drawing/2014/main" id="{31297463-6116-B947-8B3D-A8FF0F6973B3}"/>
              </a:ext>
            </a:extLst>
          </p:cNvPr>
          <p:cNvSpPr/>
          <p:nvPr/>
        </p:nvSpPr>
        <p:spPr>
          <a:xfrm>
            <a:off x="8410094" y="170080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8" name="Shape 2682">
            <a:extLst>
              <a:ext uri="{FF2B5EF4-FFF2-40B4-BE49-F238E27FC236}">
                <a16:creationId xmlns="" xmlns:a16="http://schemas.microsoft.com/office/drawing/2014/main" id="{CE7503BF-D786-864C-940A-5963E9E609C9}"/>
              </a:ext>
            </a:extLst>
          </p:cNvPr>
          <p:cNvSpPr/>
          <p:nvPr/>
        </p:nvSpPr>
        <p:spPr>
          <a:xfrm>
            <a:off x="8943355" y="170080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9" name="Shape 2683">
            <a:extLst>
              <a:ext uri="{FF2B5EF4-FFF2-40B4-BE49-F238E27FC236}">
                <a16:creationId xmlns="" xmlns:a16="http://schemas.microsoft.com/office/drawing/2014/main" id="{40B673DC-E235-694A-AA18-A3731FEBF8A1}"/>
              </a:ext>
            </a:extLst>
          </p:cNvPr>
          <p:cNvSpPr/>
          <p:nvPr/>
        </p:nvSpPr>
        <p:spPr>
          <a:xfrm>
            <a:off x="9514706" y="1700808"/>
            <a:ext cx="203145" cy="2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0" name="Shape 2684">
            <a:extLst>
              <a:ext uri="{FF2B5EF4-FFF2-40B4-BE49-F238E27FC236}">
                <a16:creationId xmlns="" xmlns:a16="http://schemas.microsoft.com/office/drawing/2014/main" id="{04C96129-A5A9-094A-A493-A661D3DF3493}"/>
              </a:ext>
            </a:extLst>
          </p:cNvPr>
          <p:cNvSpPr/>
          <p:nvPr/>
        </p:nvSpPr>
        <p:spPr>
          <a:xfrm>
            <a:off x="10009878" y="1700808"/>
            <a:ext cx="279328" cy="279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1" name="Shape 2685">
            <a:extLst>
              <a:ext uri="{FF2B5EF4-FFF2-40B4-BE49-F238E27FC236}">
                <a16:creationId xmlns="" xmlns:a16="http://schemas.microsoft.com/office/drawing/2014/main" id="{6701906F-5416-BE4C-90AB-99F3CB4CBD49}"/>
              </a:ext>
            </a:extLst>
          </p:cNvPr>
          <p:cNvSpPr/>
          <p:nvPr/>
        </p:nvSpPr>
        <p:spPr>
          <a:xfrm>
            <a:off x="10543139" y="170080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2" name="Shape 2686">
            <a:extLst>
              <a:ext uri="{FF2B5EF4-FFF2-40B4-BE49-F238E27FC236}">
                <a16:creationId xmlns="" xmlns:a16="http://schemas.microsoft.com/office/drawing/2014/main" id="{AE079CDE-50F8-1346-AFD3-EBEED38FFB21}"/>
              </a:ext>
            </a:extLst>
          </p:cNvPr>
          <p:cNvSpPr/>
          <p:nvPr/>
        </p:nvSpPr>
        <p:spPr>
          <a:xfrm>
            <a:off x="11076400" y="170080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3" name="Shape 2687">
            <a:extLst>
              <a:ext uri="{FF2B5EF4-FFF2-40B4-BE49-F238E27FC236}">
                <a16:creationId xmlns="" xmlns:a16="http://schemas.microsoft.com/office/drawing/2014/main" id="{F770F941-3D8A-144D-A474-9D136612B87A}"/>
              </a:ext>
            </a:extLst>
          </p:cNvPr>
          <p:cNvSpPr/>
          <p:nvPr/>
        </p:nvSpPr>
        <p:spPr>
          <a:xfrm>
            <a:off x="6277049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4" name="Shape 2688">
            <a:extLst>
              <a:ext uri="{FF2B5EF4-FFF2-40B4-BE49-F238E27FC236}">
                <a16:creationId xmlns="" xmlns:a16="http://schemas.microsoft.com/office/drawing/2014/main" id="{5DA42580-4046-D44F-BA99-7A0CB0477A92}"/>
              </a:ext>
            </a:extLst>
          </p:cNvPr>
          <p:cNvSpPr/>
          <p:nvPr/>
        </p:nvSpPr>
        <p:spPr>
          <a:xfrm>
            <a:off x="6810311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5" name="Shape 2689">
            <a:extLst>
              <a:ext uri="{FF2B5EF4-FFF2-40B4-BE49-F238E27FC236}">
                <a16:creationId xmlns="" xmlns:a16="http://schemas.microsoft.com/office/drawing/2014/main" id="{55812262-3ECF-D34B-9643-06ED20106E03}"/>
              </a:ext>
            </a:extLst>
          </p:cNvPr>
          <p:cNvSpPr/>
          <p:nvPr/>
        </p:nvSpPr>
        <p:spPr>
          <a:xfrm>
            <a:off x="7343572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6" name="Shape 2690">
            <a:extLst>
              <a:ext uri="{FF2B5EF4-FFF2-40B4-BE49-F238E27FC236}">
                <a16:creationId xmlns="" xmlns:a16="http://schemas.microsoft.com/office/drawing/2014/main" id="{7D5576D6-95F0-6541-90F8-2D2FC88E99C8}"/>
              </a:ext>
            </a:extLst>
          </p:cNvPr>
          <p:cNvSpPr/>
          <p:nvPr/>
        </p:nvSpPr>
        <p:spPr>
          <a:xfrm>
            <a:off x="7876833" y="2246766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7" name="Shape 2691">
            <a:extLst>
              <a:ext uri="{FF2B5EF4-FFF2-40B4-BE49-F238E27FC236}">
                <a16:creationId xmlns="" xmlns:a16="http://schemas.microsoft.com/office/drawing/2014/main" id="{D0215E5F-D5C4-914A-AF16-EB9C1CF8FD64}"/>
              </a:ext>
            </a:extLst>
          </p:cNvPr>
          <p:cNvSpPr/>
          <p:nvPr/>
        </p:nvSpPr>
        <p:spPr>
          <a:xfrm>
            <a:off x="8473578" y="2234069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8" name="Shape 2692">
            <a:extLst>
              <a:ext uri="{FF2B5EF4-FFF2-40B4-BE49-F238E27FC236}">
                <a16:creationId xmlns="" xmlns:a16="http://schemas.microsoft.com/office/drawing/2014/main" id="{7DEDE4EC-26AD-014B-962F-1D97E77B77EE}"/>
              </a:ext>
            </a:extLst>
          </p:cNvPr>
          <p:cNvSpPr/>
          <p:nvPr/>
        </p:nvSpPr>
        <p:spPr>
          <a:xfrm>
            <a:off x="8968749" y="2234069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9" name="Shape 2693">
            <a:extLst>
              <a:ext uri="{FF2B5EF4-FFF2-40B4-BE49-F238E27FC236}">
                <a16:creationId xmlns="" xmlns:a16="http://schemas.microsoft.com/office/drawing/2014/main" id="{F855F304-A1F0-9A42-8D70-2DDDF37E8B19}"/>
              </a:ext>
            </a:extLst>
          </p:cNvPr>
          <p:cNvSpPr/>
          <p:nvPr/>
        </p:nvSpPr>
        <p:spPr>
          <a:xfrm>
            <a:off x="9476617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0" name="Shape 2694">
            <a:extLst>
              <a:ext uri="{FF2B5EF4-FFF2-40B4-BE49-F238E27FC236}">
                <a16:creationId xmlns="" xmlns:a16="http://schemas.microsoft.com/office/drawing/2014/main" id="{1DE61813-1338-7D43-AF19-8701F300F18F}"/>
              </a:ext>
            </a:extLst>
          </p:cNvPr>
          <p:cNvSpPr/>
          <p:nvPr/>
        </p:nvSpPr>
        <p:spPr>
          <a:xfrm>
            <a:off x="10009878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1" name="Shape 2695">
            <a:extLst>
              <a:ext uri="{FF2B5EF4-FFF2-40B4-BE49-F238E27FC236}">
                <a16:creationId xmlns="" xmlns:a16="http://schemas.microsoft.com/office/drawing/2014/main" id="{8ECDF317-8C5D-234D-998D-3236E7AE6887}"/>
              </a:ext>
            </a:extLst>
          </p:cNvPr>
          <p:cNvSpPr/>
          <p:nvPr/>
        </p:nvSpPr>
        <p:spPr>
          <a:xfrm>
            <a:off x="10543139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2" name="Shape 2696">
            <a:extLst>
              <a:ext uri="{FF2B5EF4-FFF2-40B4-BE49-F238E27FC236}">
                <a16:creationId xmlns="" xmlns:a16="http://schemas.microsoft.com/office/drawing/2014/main" id="{DC55A046-6BED-214A-9125-97F3BF3575A8}"/>
              </a:ext>
            </a:extLst>
          </p:cNvPr>
          <p:cNvSpPr/>
          <p:nvPr/>
        </p:nvSpPr>
        <p:spPr>
          <a:xfrm>
            <a:off x="11076400" y="22340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3" name="Shape 2697">
            <a:extLst>
              <a:ext uri="{FF2B5EF4-FFF2-40B4-BE49-F238E27FC236}">
                <a16:creationId xmlns="" xmlns:a16="http://schemas.microsoft.com/office/drawing/2014/main" id="{9EFD25A9-BB09-9D42-9AE0-22B21BABD649}"/>
              </a:ext>
            </a:extLst>
          </p:cNvPr>
          <p:cNvSpPr/>
          <p:nvPr/>
        </p:nvSpPr>
        <p:spPr>
          <a:xfrm>
            <a:off x="6289746" y="2767330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4" name="Shape 2698">
            <a:extLst>
              <a:ext uri="{FF2B5EF4-FFF2-40B4-BE49-F238E27FC236}">
                <a16:creationId xmlns="" xmlns:a16="http://schemas.microsoft.com/office/drawing/2014/main" id="{150C70B0-4139-4843-8AD8-B376EC1B0608}"/>
              </a:ext>
            </a:extLst>
          </p:cNvPr>
          <p:cNvSpPr/>
          <p:nvPr/>
        </p:nvSpPr>
        <p:spPr>
          <a:xfrm>
            <a:off x="6823008" y="2767330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5" name="Shape 2699">
            <a:extLst>
              <a:ext uri="{FF2B5EF4-FFF2-40B4-BE49-F238E27FC236}">
                <a16:creationId xmlns="" xmlns:a16="http://schemas.microsoft.com/office/drawing/2014/main" id="{FF16F439-7BCD-8A41-9BB3-7475BAFCCED0}"/>
              </a:ext>
            </a:extLst>
          </p:cNvPr>
          <p:cNvSpPr/>
          <p:nvPr/>
        </p:nvSpPr>
        <p:spPr>
          <a:xfrm>
            <a:off x="7343572" y="2792724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6" name="Shape 2700">
            <a:extLst>
              <a:ext uri="{FF2B5EF4-FFF2-40B4-BE49-F238E27FC236}">
                <a16:creationId xmlns="" xmlns:a16="http://schemas.microsoft.com/office/drawing/2014/main" id="{EBADB870-7863-8C4E-A43C-1E01E9011732}"/>
              </a:ext>
            </a:extLst>
          </p:cNvPr>
          <p:cNvSpPr/>
          <p:nvPr/>
        </p:nvSpPr>
        <p:spPr>
          <a:xfrm>
            <a:off x="7876833" y="276733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7" name="Shape 2701">
            <a:extLst>
              <a:ext uri="{FF2B5EF4-FFF2-40B4-BE49-F238E27FC236}">
                <a16:creationId xmlns="" xmlns:a16="http://schemas.microsoft.com/office/drawing/2014/main" id="{B1FA0F1F-4B67-E042-865D-57BDBB0922C6}"/>
              </a:ext>
            </a:extLst>
          </p:cNvPr>
          <p:cNvSpPr/>
          <p:nvPr/>
        </p:nvSpPr>
        <p:spPr>
          <a:xfrm>
            <a:off x="8410094" y="2837162"/>
            <a:ext cx="279328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8" name="Shape 2702">
            <a:extLst>
              <a:ext uri="{FF2B5EF4-FFF2-40B4-BE49-F238E27FC236}">
                <a16:creationId xmlns="" xmlns:a16="http://schemas.microsoft.com/office/drawing/2014/main" id="{36DF2848-4F80-5B41-9C22-0829C813D400}"/>
              </a:ext>
            </a:extLst>
          </p:cNvPr>
          <p:cNvSpPr/>
          <p:nvPr/>
        </p:nvSpPr>
        <p:spPr>
          <a:xfrm>
            <a:off x="8943355" y="2780027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9" name="Shape 2703">
            <a:extLst>
              <a:ext uri="{FF2B5EF4-FFF2-40B4-BE49-F238E27FC236}">
                <a16:creationId xmlns="" xmlns:a16="http://schemas.microsoft.com/office/drawing/2014/main" id="{B5428928-535B-A341-BC72-D50F532B4FBB}"/>
              </a:ext>
            </a:extLst>
          </p:cNvPr>
          <p:cNvSpPr/>
          <p:nvPr/>
        </p:nvSpPr>
        <p:spPr>
          <a:xfrm>
            <a:off x="9489313" y="2767330"/>
            <a:ext cx="253935" cy="279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0" name="Shape 2704">
            <a:extLst>
              <a:ext uri="{FF2B5EF4-FFF2-40B4-BE49-F238E27FC236}">
                <a16:creationId xmlns="" xmlns:a16="http://schemas.microsoft.com/office/drawing/2014/main" id="{24E567D1-1483-D540-BD31-CAE65CDB3421}"/>
              </a:ext>
            </a:extLst>
          </p:cNvPr>
          <p:cNvSpPr/>
          <p:nvPr/>
        </p:nvSpPr>
        <p:spPr>
          <a:xfrm>
            <a:off x="10009878" y="2767330"/>
            <a:ext cx="279328" cy="279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1" name="Shape 2705">
            <a:extLst>
              <a:ext uri="{FF2B5EF4-FFF2-40B4-BE49-F238E27FC236}">
                <a16:creationId xmlns="" xmlns:a16="http://schemas.microsoft.com/office/drawing/2014/main" id="{3B5CA83F-646B-B14D-AA35-D884EF9355C0}"/>
              </a:ext>
            </a:extLst>
          </p:cNvPr>
          <p:cNvSpPr/>
          <p:nvPr/>
        </p:nvSpPr>
        <p:spPr>
          <a:xfrm>
            <a:off x="10543138" y="2767330"/>
            <a:ext cx="279260" cy="279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2" name="Shape 2706">
            <a:extLst>
              <a:ext uri="{FF2B5EF4-FFF2-40B4-BE49-F238E27FC236}">
                <a16:creationId xmlns="" xmlns:a16="http://schemas.microsoft.com/office/drawing/2014/main" id="{EF0C6F6E-5072-B743-849D-3B285D1FF367}"/>
              </a:ext>
            </a:extLst>
          </p:cNvPr>
          <p:cNvSpPr/>
          <p:nvPr/>
        </p:nvSpPr>
        <p:spPr>
          <a:xfrm>
            <a:off x="11114490" y="2767330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3" name="Shape 2708">
            <a:extLst>
              <a:ext uri="{FF2B5EF4-FFF2-40B4-BE49-F238E27FC236}">
                <a16:creationId xmlns="" xmlns:a16="http://schemas.microsoft.com/office/drawing/2014/main" id="{CC520954-F900-B042-B299-4891876A895E}"/>
              </a:ext>
            </a:extLst>
          </p:cNvPr>
          <p:cNvSpPr/>
          <p:nvPr/>
        </p:nvSpPr>
        <p:spPr>
          <a:xfrm>
            <a:off x="880859" y="378905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4" name="Shape 2709">
            <a:extLst>
              <a:ext uri="{FF2B5EF4-FFF2-40B4-BE49-F238E27FC236}">
                <a16:creationId xmlns="" xmlns:a16="http://schemas.microsoft.com/office/drawing/2014/main" id="{0189CEE3-E900-C842-B3DE-56989A3215A4}"/>
              </a:ext>
            </a:extLst>
          </p:cNvPr>
          <p:cNvSpPr/>
          <p:nvPr/>
        </p:nvSpPr>
        <p:spPr>
          <a:xfrm>
            <a:off x="1414120" y="378905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5" name="Shape 2710">
            <a:extLst>
              <a:ext uri="{FF2B5EF4-FFF2-40B4-BE49-F238E27FC236}">
                <a16:creationId xmlns="" xmlns:a16="http://schemas.microsoft.com/office/drawing/2014/main" id="{5F69E97F-8DEB-C440-9E9A-FC44E3262123}"/>
              </a:ext>
            </a:extLst>
          </p:cNvPr>
          <p:cNvSpPr/>
          <p:nvPr/>
        </p:nvSpPr>
        <p:spPr>
          <a:xfrm>
            <a:off x="1947381" y="378905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6" name="Shape 2711">
            <a:extLst>
              <a:ext uri="{FF2B5EF4-FFF2-40B4-BE49-F238E27FC236}">
                <a16:creationId xmlns="" xmlns:a16="http://schemas.microsoft.com/office/drawing/2014/main" id="{396A211E-95E6-A842-8092-8756EEAF529F}"/>
              </a:ext>
            </a:extLst>
          </p:cNvPr>
          <p:cNvSpPr/>
          <p:nvPr/>
        </p:nvSpPr>
        <p:spPr>
          <a:xfrm>
            <a:off x="2480642" y="378905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7" name="Shape 2712">
            <a:extLst>
              <a:ext uri="{FF2B5EF4-FFF2-40B4-BE49-F238E27FC236}">
                <a16:creationId xmlns="" xmlns:a16="http://schemas.microsoft.com/office/drawing/2014/main" id="{A31CA75A-18C0-564E-AF7D-72441876E6FE}"/>
              </a:ext>
            </a:extLst>
          </p:cNvPr>
          <p:cNvSpPr/>
          <p:nvPr/>
        </p:nvSpPr>
        <p:spPr>
          <a:xfrm>
            <a:off x="3013903" y="378905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8" name="Shape 2713">
            <a:extLst>
              <a:ext uri="{FF2B5EF4-FFF2-40B4-BE49-F238E27FC236}">
                <a16:creationId xmlns="" xmlns:a16="http://schemas.microsoft.com/office/drawing/2014/main" id="{1D4B0B47-7215-EF49-BB98-11B96513924B}"/>
              </a:ext>
            </a:extLst>
          </p:cNvPr>
          <p:cNvSpPr/>
          <p:nvPr/>
        </p:nvSpPr>
        <p:spPr>
          <a:xfrm>
            <a:off x="3547164" y="378905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9" name="Shape 2714">
            <a:extLst>
              <a:ext uri="{FF2B5EF4-FFF2-40B4-BE49-F238E27FC236}">
                <a16:creationId xmlns="" xmlns:a16="http://schemas.microsoft.com/office/drawing/2014/main" id="{541F3148-2A78-4C45-B012-258A9CE7DE0E}"/>
              </a:ext>
            </a:extLst>
          </p:cNvPr>
          <p:cNvSpPr/>
          <p:nvPr/>
        </p:nvSpPr>
        <p:spPr>
          <a:xfrm>
            <a:off x="4080425" y="378905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0" name="Shape 2715">
            <a:extLst>
              <a:ext uri="{FF2B5EF4-FFF2-40B4-BE49-F238E27FC236}">
                <a16:creationId xmlns="" xmlns:a16="http://schemas.microsoft.com/office/drawing/2014/main" id="{8E0D956A-D36B-7149-9B81-A23ACF344BB9}"/>
              </a:ext>
            </a:extLst>
          </p:cNvPr>
          <p:cNvSpPr/>
          <p:nvPr/>
        </p:nvSpPr>
        <p:spPr>
          <a:xfrm>
            <a:off x="4613686" y="378905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1" name="Shape 2716">
            <a:extLst>
              <a:ext uri="{FF2B5EF4-FFF2-40B4-BE49-F238E27FC236}">
                <a16:creationId xmlns="" xmlns:a16="http://schemas.microsoft.com/office/drawing/2014/main" id="{79DE7BE4-34E9-F143-9F6A-8CF80F0744AF}"/>
              </a:ext>
            </a:extLst>
          </p:cNvPr>
          <p:cNvSpPr/>
          <p:nvPr/>
        </p:nvSpPr>
        <p:spPr>
          <a:xfrm>
            <a:off x="5146947" y="378905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2" name="Shape 2717">
            <a:extLst>
              <a:ext uri="{FF2B5EF4-FFF2-40B4-BE49-F238E27FC236}">
                <a16:creationId xmlns="" xmlns:a16="http://schemas.microsoft.com/office/drawing/2014/main" id="{2847AFF4-AE26-3240-B141-7232FD8E41AA}"/>
              </a:ext>
            </a:extLst>
          </p:cNvPr>
          <p:cNvSpPr/>
          <p:nvPr/>
        </p:nvSpPr>
        <p:spPr>
          <a:xfrm>
            <a:off x="5680208" y="378905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3" name="Shape 2718">
            <a:extLst>
              <a:ext uri="{FF2B5EF4-FFF2-40B4-BE49-F238E27FC236}">
                <a16:creationId xmlns="" xmlns:a16="http://schemas.microsoft.com/office/drawing/2014/main" id="{7A50F603-9CEC-B744-B7BF-20E75CA4982B}"/>
              </a:ext>
            </a:extLst>
          </p:cNvPr>
          <p:cNvSpPr/>
          <p:nvPr/>
        </p:nvSpPr>
        <p:spPr>
          <a:xfrm>
            <a:off x="880859" y="43223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4" name="Shape 2719">
            <a:extLst>
              <a:ext uri="{FF2B5EF4-FFF2-40B4-BE49-F238E27FC236}">
                <a16:creationId xmlns="" xmlns:a16="http://schemas.microsoft.com/office/drawing/2014/main" id="{5B2C0E5F-DDE3-7B43-85B5-BA368754208D}"/>
              </a:ext>
            </a:extLst>
          </p:cNvPr>
          <p:cNvSpPr/>
          <p:nvPr/>
        </p:nvSpPr>
        <p:spPr>
          <a:xfrm>
            <a:off x="1414119" y="4322314"/>
            <a:ext cx="278212" cy="278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5" name="Shape 2720">
            <a:extLst>
              <a:ext uri="{FF2B5EF4-FFF2-40B4-BE49-F238E27FC236}">
                <a16:creationId xmlns="" xmlns:a16="http://schemas.microsoft.com/office/drawing/2014/main" id="{9D82DAE9-0DB4-A84B-9828-76346C6C0AA2}"/>
              </a:ext>
            </a:extLst>
          </p:cNvPr>
          <p:cNvSpPr/>
          <p:nvPr/>
        </p:nvSpPr>
        <p:spPr>
          <a:xfrm>
            <a:off x="1947380" y="4322314"/>
            <a:ext cx="278212" cy="278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6" name="Shape 2721">
            <a:extLst>
              <a:ext uri="{FF2B5EF4-FFF2-40B4-BE49-F238E27FC236}">
                <a16:creationId xmlns="" xmlns:a16="http://schemas.microsoft.com/office/drawing/2014/main" id="{56AF9DA6-31A9-8742-9441-B8B953C2B0E1}"/>
              </a:ext>
            </a:extLst>
          </p:cNvPr>
          <p:cNvSpPr/>
          <p:nvPr/>
        </p:nvSpPr>
        <p:spPr>
          <a:xfrm>
            <a:off x="2480642" y="4322314"/>
            <a:ext cx="278212" cy="278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7" name="Shape 2722">
            <a:extLst>
              <a:ext uri="{FF2B5EF4-FFF2-40B4-BE49-F238E27FC236}">
                <a16:creationId xmlns="" xmlns:a16="http://schemas.microsoft.com/office/drawing/2014/main" id="{44276CD8-92FE-4A43-8BBA-354DCEC1E7A9}"/>
              </a:ext>
            </a:extLst>
          </p:cNvPr>
          <p:cNvSpPr/>
          <p:nvPr/>
        </p:nvSpPr>
        <p:spPr>
          <a:xfrm>
            <a:off x="3013903" y="4322314"/>
            <a:ext cx="278206" cy="278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8" name="Shape 2723">
            <a:extLst>
              <a:ext uri="{FF2B5EF4-FFF2-40B4-BE49-F238E27FC236}">
                <a16:creationId xmlns="" xmlns:a16="http://schemas.microsoft.com/office/drawing/2014/main" id="{C98A61A7-2A05-6543-BDAB-CEFAF0829EAC}"/>
              </a:ext>
            </a:extLst>
          </p:cNvPr>
          <p:cNvSpPr/>
          <p:nvPr/>
        </p:nvSpPr>
        <p:spPr>
          <a:xfrm>
            <a:off x="3547164" y="43223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9" name="Shape 2724">
            <a:extLst>
              <a:ext uri="{FF2B5EF4-FFF2-40B4-BE49-F238E27FC236}">
                <a16:creationId xmlns="" xmlns:a16="http://schemas.microsoft.com/office/drawing/2014/main" id="{E2483507-A1C9-5545-9438-912CED1E70DE}"/>
              </a:ext>
            </a:extLst>
          </p:cNvPr>
          <p:cNvSpPr/>
          <p:nvPr/>
        </p:nvSpPr>
        <p:spPr>
          <a:xfrm>
            <a:off x="4080425" y="43223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0" name="Shape 2725">
            <a:extLst>
              <a:ext uri="{FF2B5EF4-FFF2-40B4-BE49-F238E27FC236}">
                <a16:creationId xmlns="" xmlns:a16="http://schemas.microsoft.com/office/drawing/2014/main" id="{526A7299-A272-FF40-B6D7-69FC30CA6229}"/>
              </a:ext>
            </a:extLst>
          </p:cNvPr>
          <p:cNvSpPr/>
          <p:nvPr/>
        </p:nvSpPr>
        <p:spPr>
          <a:xfrm>
            <a:off x="4613686" y="43223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1" name="Shape 2726">
            <a:extLst>
              <a:ext uri="{FF2B5EF4-FFF2-40B4-BE49-F238E27FC236}">
                <a16:creationId xmlns="" xmlns:a16="http://schemas.microsoft.com/office/drawing/2014/main" id="{5BA59155-EBC1-3243-955B-A4AD2B5A685C}"/>
              </a:ext>
            </a:extLst>
          </p:cNvPr>
          <p:cNvSpPr/>
          <p:nvPr/>
        </p:nvSpPr>
        <p:spPr>
          <a:xfrm>
            <a:off x="5172341" y="4322314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2" name="Shape 2727">
            <a:extLst>
              <a:ext uri="{FF2B5EF4-FFF2-40B4-BE49-F238E27FC236}">
                <a16:creationId xmlns="" xmlns:a16="http://schemas.microsoft.com/office/drawing/2014/main" id="{ACD77651-AE42-3540-AD65-C412FC86EF02}"/>
              </a:ext>
            </a:extLst>
          </p:cNvPr>
          <p:cNvSpPr/>
          <p:nvPr/>
        </p:nvSpPr>
        <p:spPr>
          <a:xfrm>
            <a:off x="5680208" y="43223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3" name="Shape 2728">
            <a:extLst>
              <a:ext uri="{FF2B5EF4-FFF2-40B4-BE49-F238E27FC236}">
                <a16:creationId xmlns="" xmlns:a16="http://schemas.microsoft.com/office/drawing/2014/main" id="{83A970D5-BF24-9A48-A2F2-3DD412382851}"/>
              </a:ext>
            </a:extLst>
          </p:cNvPr>
          <p:cNvSpPr/>
          <p:nvPr/>
        </p:nvSpPr>
        <p:spPr>
          <a:xfrm>
            <a:off x="880859" y="485557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4" name="Shape 2729">
            <a:extLst>
              <a:ext uri="{FF2B5EF4-FFF2-40B4-BE49-F238E27FC236}">
                <a16:creationId xmlns="" xmlns:a16="http://schemas.microsoft.com/office/drawing/2014/main" id="{95908259-F12B-FC4D-BD25-921E08C9D2AA}"/>
              </a:ext>
            </a:extLst>
          </p:cNvPr>
          <p:cNvSpPr/>
          <p:nvPr/>
        </p:nvSpPr>
        <p:spPr>
          <a:xfrm>
            <a:off x="1414120" y="485557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5" name="Shape 2730">
            <a:extLst>
              <a:ext uri="{FF2B5EF4-FFF2-40B4-BE49-F238E27FC236}">
                <a16:creationId xmlns="" xmlns:a16="http://schemas.microsoft.com/office/drawing/2014/main" id="{59AE3EE1-A9F3-F64E-88C1-2E3B57BE5E3F}"/>
              </a:ext>
            </a:extLst>
          </p:cNvPr>
          <p:cNvSpPr/>
          <p:nvPr/>
        </p:nvSpPr>
        <p:spPr>
          <a:xfrm>
            <a:off x="1947381" y="485557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6" name="Shape 2731">
            <a:extLst>
              <a:ext uri="{FF2B5EF4-FFF2-40B4-BE49-F238E27FC236}">
                <a16:creationId xmlns="" xmlns:a16="http://schemas.microsoft.com/office/drawing/2014/main" id="{05C96859-6B77-EC48-A8F7-91424228F254}"/>
              </a:ext>
            </a:extLst>
          </p:cNvPr>
          <p:cNvSpPr/>
          <p:nvPr/>
        </p:nvSpPr>
        <p:spPr>
          <a:xfrm>
            <a:off x="2480642" y="4868271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7" name="Shape 2732">
            <a:extLst>
              <a:ext uri="{FF2B5EF4-FFF2-40B4-BE49-F238E27FC236}">
                <a16:creationId xmlns="" xmlns:a16="http://schemas.microsoft.com/office/drawing/2014/main" id="{03880F11-4E75-7647-81F4-668865D8669A}"/>
              </a:ext>
            </a:extLst>
          </p:cNvPr>
          <p:cNvSpPr/>
          <p:nvPr/>
        </p:nvSpPr>
        <p:spPr>
          <a:xfrm>
            <a:off x="3013903" y="4931755"/>
            <a:ext cx="279328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8" name="Shape 2733">
            <a:extLst>
              <a:ext uri="{FF2B5EF4-FFF2-40B4-BE49-F238E27FC236}">
                <a16:creationId xmlns="" xmlns:a16="http://schemas.microsoft.com/office/drawing/2014/main" id="{6DB1DA74-541D-AB48-AE08-0BC8F7B8CF5E}"/>
              </a:ext>
            </a:extLst>
          </p:cNvPr>
          <p:cNvSpPr/>
          <p:nvPr/>
        </p:nvSpPr>
        <p:spPr>
          <a:xfrm>
            <a:off x="3636041" y="4855575"/>
            <a:ext cx="10157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9" name="Shape 2734">
            <a:extLst>
              <a:ext uri="{FF2B5EF4-FFF2-40B4-BE49-F238E27FC236}">
                <a16:creationId xmlns="" xmlns:a16="http://schemas.microsoft.com/office/drawing/2014/main" id="{4ABA6326-B0A4-764E-9680-42EE33A2003B}"/>
              </a:ext>
            </a:extLst>
          </p:cNvPr>
          <p:cNvSpPr/>
          <p:nvPr/>
        </p:nvSpPr>
        <p:spPr>
          <a:xfrm>
            <a:off x="4080425" y="4893665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0" name="Shape 2735">
            <a:extLst>
              <a:ext uri="{FF2B5EF4-FFF2-40B4-BE49-F238E27FC236}">
                <a16:creationId xmlns="" xmlns:a16="http://schemas.microsoft.com/office/drawing/2014/main" id="{B4F54DE5-0000-9044-B8A0-B38EAFD97491}"/>
              </a:ext>
            </a:extLst>
          </p:cNvPr>
          <p:cNvSpPr/>
          <p:nvPr/>
        </p:nvSpPr>
        <p:spPr>
          <a:xfrm>
            <a:off x="4613686" y="4880968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1" name="Shape 2736">
            <a:extLst>
              <a:ext uri="{FF2B5EF4-FFF2-40B4-BE49-F238E27FC236}">
                <a16:creationId xmlns="" xmlns:a16="http://schemas.microsoft.com/office/drawing/2014/main" id="{EEE18BF2-9ABB-C644-A195-66603CA37BA6}"/>
              </a:ext>
            </a:extLst>
          </p:cNvPr>
          <p:cNvSpPr/>
          <p:nvPr/>
        </p:nvSpPr>
        <p:spPr>
          <a:xfrm>
            <a:off x="5146947" y="485557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2" name="Shape 2737">
            <a:extLst>
              <a:ext uri="{FF2B5EF4-FFF2-40B4-BE49-F238E27FC236}">
                <a16:creationId xmlns="" xmlns:a16="http://schemas.microsoft.com/office/drawing/2014/main" id="{EBFFC658-9DDA-E546-A8D3-EA51FF070656}"/>
              </a:ext>
            </a:extLst>
          </p:cNvPr>
          <p:cNvSpPr/>
          <p:nvPr/>
        </p:nvSpPr>
        <p:spPr>
          <a:xfrm>
            <a:off x="5680208" y="485557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3" name="Shape 2738">
            <a:extLst>
              <a:ext uri="{FF2B5EF4-FFF2-40B4-BE49-F238E27FC236}">
                <a16:creationId xmlns="" xmlns:a16="http://schemas.microsoft.com/office/drawing/2014/main" id="{AFE4C501-6A8B-1D41-95D1-35D307D36DA8}"/>
              </a:ext>
            </a:extLst>
          </p:cNvPr>
          <p:cNvSpPr/>
          <p:nvPr/>
        </p:nvSpPr>
        <p:spPr>
          <a:xfrm>
            <a:off x="880859" y="5388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4" name="Shape 2739">
            <a:extLst>
              <a:ext uri="{FF2B5EF4-FFF2-40B4-BE49-F238E27FC236}">
                <a16:creationId xmlns="" xmlns:a16="http://schemas.microsoft.com/office/drawing/2014/main" id="{95D38839-7AAA-2746-8BC8-F1CBC6307B6E}"/>
              </a:ext>
            </a:extLst>
          </p:cNvPr>
          <p:cNvSpPr/>
          <p:nvPr/>
        </p:nvSpPr>
        <p:spPr>
          <a:xfrm>
            <a:off x="1414120" y="5388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5" name="Shape 2740">
            <a:extLst>
              <a:ext uri="{FF2B5EF4-FFF2-40B4-BE49-F238E27FC236}">
                <a16:creationId xmlns="" xmlns:a16="http://schemas.microsoft.com/office/drawing/2014/main" id="{6FA8055A-9D57-FA43-BC0D-F19468A02906}"/>
              </a:ext>
            </a:extLst>
          </p:cNvPr>
          <p:cNvSpPr/>
          <p:nvPr/>
        </p:nvSpPr>
        <p:spPr>
          <a:xfrm>
            <a:off x="1947381" y="5388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6" name="Shape 2741">
            <a:extLst>
              <a:ext uri="{FF2B5EF4-FFF2-40B4-BE49-F238E27FC236}">
                <a16:creationId xmlns="" xmlns:a16="http://schemas.microsoft.com/office/drawing/2014/main" id="{A59F6527-6BC3-264B-9EDC-AD04C61D7510}"/>
              </a:ext>
            </a:extLst>
          </p:cNvPr>
          <p:cNvSpPr/>
          <p:nvPr/>
        </p:nvSpPr>
        <p:spPr>
          <a:xfrm>
            <a:off x="2480642" y="5388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7" name="Shape 2742">
            <a:extLst>
              <a:ext uri="{FF2B5EF4-FFF2-40B4-BE49-F238E27FC236}">
                <a16:creationId xmlns="" xmlns:a16="http://schemas.microsoft.com/office/drawing/2014/main" id="{CEC6938A-B70D-DE4D-8AEB-D531C903459A}"/>
              </a:ext>
            </a:extLst>
          </p:cNvPr>
          <p:cNvSpPr/>
          <p:nvPr/>
        </p:nvSpPr>
        <p:spPr>
          <a:xfrm>
            <a:off x="3013903" y="5388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8" name="Shape 2743">
            <a:extLst>
              <a:ext uri="{FF2B5EF4-FFF2-40B4-BE49-F238E27FC236}">
                <a16:creationId xmlns="" xmlns:a16="http://schemas.microsoft.com/office/drawing/2014/main" id="{68D0AA39-4F18-4E4F-94B5-7D32B5EB7A6F}"/>
              </a:ext>
            </a:extLst>
          </p:cNvPr>
          <p:cNvSpPr/>
          <p:nvPr/>
        </p:nvSpPr>
        <p:spPr>
          <a:xfrm>
            <a:off x="3547164" y="5388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9" name="Shape 2744">
            <a:extLst>
              <a:ext uri="{FF2B5EF4-FFF2-40B4-BE49-F238E27FC236}">
                <a16:creationId xmlns="" xmlns:a16="http://schemas.microsoft.com/office/drawing/2014/main" id="{F5DE2CE9-DA94-B446-BAE5-6E80B0C73A0D}"/>
              </a:ext>
            </a:extLst>
          </p:cNvPr>
          <p:cNvSpPr/>
          <p:nvPr/>
        </p:nvSpPr>
        <p:spPr>
          <a:xfrm>
            <a:off x="4080425" y="5388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0" name="Shape 2745">
            <a:extLst>
              <a:ext uri="{FF2B5EF4-FFF2-40B4-BE49-F238E27FC236}">
                <a16:creationId xmlns="" xmlns:a16="http://schemas.microsoft.com/office/drawing/2014/main" id="{91705C2D-E47C-DC45-9D95-9ACBC7278D27}"/>
              </a:ext>
            </a:extLst>
          </p:cNvPr>
          <p:cNvSpPr/>
          <p:nvPr/>
        </p:nvSpPr>
        <p:spPr>
          <a:xfrm>
            <a:off x="4613686" y="5388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1" name="Shape 2746">
            <a:extLst>
              <a:ext uri="{FF2B5EF4-FFF2-40B4-BE49-F238E27FC236}">
                <a16:creationId xmlns="" xmlns:a16="http://schemas.microsoft.com/office/drawing/2014/main" id="{8780D7FB-9D7A-8943-BDB2-20F457F59208}"/>
              </a:ext>
            </a:extLst>
          </p:cNvPr>
          <p:cNvSpPr/>
          <p:nvPr/>
        </p:nvSpPr>
        <p:spPr>
          <a:xfrm>
            <a:off x="5146947" y="5388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2" name="Shape 2747">
            <a:extLst>
              <a:ext uri="{FF2B5EF4-FFF2-40B4-BE49-F238E27FC236}">
                <a16:creationId xmlns="" xmlns:a16="http://schemas.microsoft.com/office/drawing/2014/main" id="{AFA44128-759A-4148-910E-5615310B4EB8}"/>
              </a:ext>
            </a:extLst>
          </p:cNvPr>
          <p:cNvSpPr/>
          <p:nvPr/>
        </p:nvSpPr>
        <p:spPr>
          <a:xfrm>
            <a:off x="5680208" y="538883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3" name="Shape 2748">
            <a:extLst>
              <a:ext uri="{FF2B5EF4-FFF2-40B4-BE49-F238E27FC236}">
                <a16:creationId xmlns="" xmlns:a16="http://schemas.microsoft.com/office/drawing/2014/main" id="{0F8880B8-AA3C-3243-B3C3-0E926889B28A}"/>
              </a:ext>
            </a:extLst>
          </p:cNvPr>
          <p:cNvSpPr/>
          <p:nvPr/>
        </p:nvSpPr>
        <p:spPr>
          <a:xfrm>
            <a:off x="6238863" y="378904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4" name="Shape 2749">
            <a:extLst>
              <a:ext uri="{FF2B5EF4-FFF2-40B4-BE49-F238E27FC236}">
                <a16:creationId xmlns="" xmlns:a16="http://schemas.microsoft.com/office/drawing/2014/main" id="{F5A536A3-D019-C847-A87C-B594AE0D3558}"/>
              </a:ext>
            </a:extLst>
          </p:cNvPr>
          <p:cNvSpPr/>
          <p:nvPr/>
        </p:nvSpPr>
        <p:spPr>
          <a:xfrm>
            <a:off x="6822911" y="3789040"/>
            <a:ext cx="17775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5" name="Shape 2750">
            <a:extLst>
              <a:ext uri="{FF2B5EF4-FFF2-40B4-BE49-F238E27FC236}">
                <a16:creationId xmlns="" xmlns:a16="http://schemas.microsoft.com/office/drawing/2014/main" id="{616BDD76-387A-DC41-A089-E594E5B729C0}"/>
              </a:ext>
            </a:extLst>
          </p:cNvPr>
          <p:cNvSpPr/>
          <p:nvPr/>
        </p:nvSpPr>
        <p:spPr>
          <a:xfrm>
            <a:off x="7381565" y="3789040"/>
            <a:ext cx="12696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6" name="Shape 2751">
            <a:extLst>
              <a:ext uri="{FF2B5EF4-FFF2-40B4-BE49-F238E27FC236}">
                <a16:creationId xmlns="" xmlns:a16="http://schemas.microsoft.com/office/drawing/2014/main" id="{3407C3DB-0C41-F64A-993C-D63DBD478AF3}"/>
              </a:ext>
            </a:extLst>
          </p:cNvPr>
          <p:cNvSpPr/>
          <p:nvPr/>
        </p:nvSpPr>
        <p:spPr>
          <a:xfrm>
            <a:off x="7889433" y="3789040"/>
            <a:ext cx="17775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7" name="Shape 2752">
            <a:extLst>
              <a:ext uri="{FF2B5EF4-FFF2-40B4-BE49-F238E27FC236}">
                <a16:creationId xmlns="" xmlns:a16="http://schemas.microsoft.com/office/drawing/2014/main" id="{3B8D7873-1F79-4D47-8F30-8817C31A4E8B}"/>
              </a:ext>
            </a:extLst>
          </p:cNvPr>
          <p:cNvSpPr/>
          <p:nvPr/>
        </p:nvSpPr>
        <p:spPr>
          <a:xfrm>
            <a:off x="8397301" y="3789040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8" name="Shape 2753">
            <a:extLst>
              <a:ext uri="{FF2B5EF4-FFF2-40B4-BE49-F238E27FC236}">
                <a16:creationId xmlns="" xmlns:a16="http://schemas.microsoft.com/office/drawing/2014/main" id="{4C1A3248-67E7-7B4F-9480-D6F8146F36C5}"/>
              </a:ext>
            </a:extLst>
          </p:cNvPr>
          <p:cNvSpPr/>
          <p:nvPr/>
        </p:nvSpPr>
        <p:spPr>
          <a:xfrm>
            <a:off x="8930562" y="3789040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9" name="Shape 2754">
            <a:extLst>
              <a:ext uri="{FF2B5EF4-FFF2-40B4-BE49-F238E27FC236}">
                <a16:creationId xmlns="" xmlns:a16="http://schemas.microsoft.com/office/drawing/2014/main" id="{A998F263-5B3D-414D-8D21-BD9434CC7B12}"/>
              </a:ext>
            </a:extLst>
          </p:cNvPr>
          <p:cNvSpPr/>
          <p:nvPr/>
        </p:nvSpPr>
        <p:spPr>
          <a:xfrm>
            <a:off x="9451126" y="3789040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0" name="Shape 2755">
            <a:extLst>
              <a:ext uri="{FF2B5EF4-FFF2-40B4-BE49-F238E27FC236}">
                <a16:creationId xmlns="" xmlns:a16="http://schemas.microsoft.com/office/drawing/2014/main" id="{DE2B2ECB-9FC8-0841-B6E7-4811A9B9189B}"/>
              </a:ext>
            </a:extLst>
          </p:cNvPr>
          <p:cNvSpPr/>
          <p:nvPr/>
        </p:nvSpPr>
        <p:spPr>
          <a:xfrm>
            <a:off x="9997084" y="3789040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1" name="Shape 2756">
            <a:extLst>
              <a:ext uri="{FF2B5EF4-FFF2-40B4-BE49-F238E27FC236}">
                <a16:creationId xmlns="" xmlns:a16="http://schemas.microsoft.com/office/drawing/2014/main" id="{B1626AC6-EDC7-134F-B1A2-4F309AB7F87D}"/>
              </a:ext>
            </a:extLst>
          </p:cNvPr>
          <p:cNvSpPr/>
          <p:nvPr/>
        </p:nvSpPr>
        <p:spPr>
          <a:xfrm>
            <a:off x="10504952" y="3865220"/>
            <a:ext cx="279328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9440"/>
                </a:moveTo>
                <a:cubicBezTo>
                  <a:pt x="17951" y="19440"/>
                  <a:pt x="17182" y="17747"/>
                  <a:pt x="17182" y="15660"/>
                </a:cubicBezTo>
                <a:cubicBezTo>
                  <a:pt x="17182" y="14601"/>
                  <a:pt x="17381" y="13647"/>
                  <a:pt x="17700" y="12960"/>
                </a:cubicBezTo>
                <a:lnTo>
                  <a:pt x="3900" y="12960"/>
                </a:lnTo>
                <a:cubicBezTo>
                  <a:pt x="4219" y="13647"/>
                  <a:pt x="4418" y="14601"/>
                  <a:pt x="4418" y="15660"/>
                </a:cubicBezTo>
                <a:cubicBezTo>
                  <a:pt x="4418" y="17747"/>
                  <a:pt x="3649" y="19440"/>
                  <a:pt x="2700" y="19440"/>
                </a:cubicBezTo>
                <a:cubicBezTo>
                  <a:pt x="1751" y="19440"/>
                  <a:pt x="982" y="17747"/>
                  <a:pt x="982" y="15660"/>
                </a:cubicBezTo>
                <a:cubicBezTo>
                  <a:pt x="982" y="13757"/>
                  <a:pt x="1623" y="12199"/>
                  <a:pt x="2455" y="11935"/>
                </a:cubicBezTo>
                <a:lnTo>
                  <a:pt x="2455" y="11880"/>
                </a:lnTo>
                <a:cubicBezTo>
                  <a:pt x="2726" y="11880"/>
                  <a:pt x="2945" y="11397"/>
                  <a:pt x="2945" y="10800"/>
                </a:cubicBezTo>
                <a:cubicBezTo>
                  <a:pt x="2945" y="10203"/>
                  <a:pt x="2726" y="9720"/>
                  <a:pt x="2455" y="9720"/>
                </a:cubicBezTo>
                <a:lnTo>
                  <a:pt x="2455" y="9665"/>
                </a:lnTo>
                <a:cubicBezTo>
                  <a:pt x="1623" y="9401"/>
                  <a:pt x="982" y="7843"/>
                  <a:pt x="982" y="5940"/>
                </a:cubicBezTo>
                <a:cubicBezTo>
                  <a:pt x="982" y="3852"/>
                  <a:pt x="1751" y="2160"/>
                  <a:pt x="2700" y="2160"/>
                </a:cubicBezTo>
                <a:cubicBezTo>
                  <a:pt x="3649" y="2160"/>
                  <a:pt x="4418" y="3852"/>
                  <a:pt x="4418" y="5940"/>
                </a:cubicBezTo>
                <a:cubicBezTo>
                  <a:pt x="4418" y="6999"/>
                  <a:pt x="4219" y="7954"/>
                  <a:pt x="3900" y="8640"/>
                </a:cubicBezTo>
                <a:lnTo>
                  <a:pt x="17700" y="8640"/>
                </a:lnTo>
                <a:cubicBezTo>
                  <a:pt x="17381" y="7954"/>
                  <a:pt x="17182" y="6999"/>
                  <a:pt x="17182" y="5940"/>
                </a:cubicBezTo>
                <a:cubicBezTo>
                  <a:pt x="17182" y="3852"/>
                  <a:pt x="17951" y="2160"/>
                  <a:pt x="18900" y="2160"/>
                </a:cubicBezTo>
                <a:cubicBezTo>
                  <a:pt x="19849" y="2160"/>
                  <a:pt x="20618" y="3852"/>
                  <a:pt x="20618" y="5940"/>
                </a:cubicBezTo>
                <a:cubicBezTo>
                  <a:pt x="20618" y="7843"/>
                  <a:pt x="19977" y="9401"/>
                  <a:pt x="19145" y="9665"/>
                </a:cubicBezTo>
                <a:lnTo>
                  <a:pt x="19145" y="9720"/>
                </a:lnTo>
                <a:cubicBezTo>
                  <a:pt x="18874" y="9720"/>
                  <a:pt x="18655" y="10203"/>
                  <a:pt x="18655" y="10800"/>
                </a:cubicBezTo>
                <a:cubicBezTo>
                  <a:pt x="18655" y="11397"/>
                  <a:pt x="18874" y="11880"/>
                  <a:pt x="19145" y="11880"/>
                </a:cubicBezTo>
                <a:lnTo>
                  <a:pt x="19145" y="11935"/>
                </a:lnTo>
                <a:cubicBezTo>
                  <a:pt x="19977" y="12199"/>
                  <a:pt x="20618" y="13757"/>
                  <a:pt x="20618" y="15660"/>
                </a:cubicBezTo>
                <a:cubicBezTo>
                  <a:pt x="20618" y="17747"/>
                  <a:pt x="19849" y="19440"/>
                  <a:pt x="18900" y="19440"/>
                </a:cubicBezTo>
                <a:moveTo>
                  <a:pt x="20449" y="10800"/>
                </a:moveTo>
                <a:cubicBezTo>
                  <a:pt x="21145" y="9725"/>
                  <a:pt x="21600" y="7950"/>
                  <a:pt x="21600" y="5940"/>
                </a:cubicBezTo>
                <a:cubicBezTo>
                  <a:pt x="21600" y="2660"/>
                  <a:pt x="20391" y="0"/>
                  <a:pt x="18900" y="0"/>
                </a:cubicBezTo>
                <a:cubicBezTo>
                  <a:pt x="17409" y="0"/>
                  <a:pt x="16200" y="2660"/>
                  <a:pt x="16200" y="5940"/>
                </a:cubicBezTo>
                <a:cubicBezTo>
                  <a:pt x="16200" y="6124"/>
                  <a:pt x="16208" y="6301"/>
                  <a:pt x="16215" y="6480"/>
                </a:cubicBezTo>
                <a:lnTo>
                  <a:pt x="5385" y="6480"/>
                </a:lnTo>
                <a:cubicBezTo>
                  <a:pt x="5392" y="6301"/>
                  <a:pt x="5400" y="6124"/>
                  <a:pt x="5400" y="5940"/>
                </a:cubicBezTo>
                <a:cubicBezTo>
                  <a:pt x="5400" y="2660"/>
                  <a:pt x="4191" y="0"/>
                  <a:pt x="2700" y="0"/>
                </a:cubicBezTo>
                <a:cubicBezTo>
                  <a:pt x="1209" y="0"/>
                  <a:pt x="0" y="2660"/>
                  <a:pt x="0" y="5940"/>
                </a:cubicBezTo>
                <a:cubicBezTo>
                  <a:pt x="0" y="7950"/>
                  <a:pt x="455" y="9725"/>
                  <a:pt x="1151" y="10800"/>
                </a:cubicBezTo>
                <a:cubicBezTo>
                  <a:pt x="455" y="11875"/>
                  <a:pt x="0" y="13649"/>
                  <a:pt x="0" y="15660"/>
                </a:cubicBezTo>
                <a:cubicBezTo>
                  <a:pt x="0" y="18940"/>
                  <a:pt x="1209" y="21600"/>
                  <a:pt x="2700" y="21600"/>
                </a:cubicBezTo>
                <a:cubicBezTo>
                  <a:pt x="4191" y="21600"/>
                  <a:pt x="5400" y="18940"/>
                  <a:pt x="5400" y="15660"/>
                </a:cubicBezTo>
                <a:cubicBezTo>
                  <a:pt x="5400" y="15476"/>
                  <a:pt x="5392" y="15298"/>
                  <a:pt x="5385" y="15120"/>
                </a:cubicBezTo>
                <a:lnTo>
                  <a:pt x="16215" y="15120"/>
                </a:lnTo>
                <a:cubicBezTo>
                  <a:pt x="16208" y="15298"/>
                  <a:pt x="16200" y="15476"/>
                  <a:pt x="16200" y="15660"/>
                </a:cubicBezTo>
                <a:cubicBezTo>
                  <a:pt x="16200" y="18940"/>
                  <a:pt x="17409" y="21600"/>
                  <a:pt x="18900" y="21600"/>
                </a:cubicBezTo>
                <a:cubicBezTo>
                  <a:pt x="20391" y="21600"/>
                  <a:pt x="21600" y="18940"/>
                  <a:pt x="21600" y="15660"/>
                </a:cubicBezTo>
                <a:cubicBezTo>
                  <a:pt x="21600" y="13649"/>
                  <a:pt x="21145" y="11875"/>
                  <a:pt x="20449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2" name="Shape 2757">
            <a:extLst>
              <a:ext uri="{FF2B5EF4-FFF2-40B4-BE49-F238E27FC236}">
                <a16:creationId xmlns="" xmlns:a16="http://schemas.microsoft.com/office/drawing/2014/main" id="{C07230DB-2968-6641-AD0B-12F04707EEA6}"/>
              </a:ext>
            </a:extLst>
          </p:cNvPr>
          <p:cNvSpPr/>
          <p:nvPr/>
        </p:nvSpPr>
        <p:spPr>
          <a:xfrm>
            <a:off x="11038212" y="3789040"/>
            <a:ext cx="279399" cy="27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4" h="21085" extrusionOk="0">
                <a:moveTo>
                  <a:pt x="6690" y="19632"/>
                </a:moveTo>
                <a:cubicBezTo>
                  <a:pt x="6035" y="20288"/>
                  <a:pt x="4973" y="20288"/>
                  <a:pt x="4318" y="19632"/>
                </a:cubicBezTo>
                <a:cubicBezTo>
                  <a:pt x="3731" y="19043"/>
                  <a:pt x="3675" y="18127"/>
                  <a:pt x="4141" y="17471"/>
                </a:cubicBezTo>
                <a:lnTo>
                  <a:pt x="4127" y="17458"/>
                </a:lnTo>
                <a:cubicBezTo>
                  <a:pt x="4237" y="17311"/>
                  <a:pt x="4231" y="17106"/>
                  <a:pt x="4096" y="16973"/>
                </a:cubicBezTo>
                <a:cubicBezTo>
                  <a:pt x="3963" y="16842"/>
                  <a:pt x="3758" y="16835"/>
                  <a:pt x="3610" y="16939"/>
                </a:cubicBezTo>
                <a:lnTo>
                  <a:pt x="3601" y="16931"/>
                </a:lnTo>
                <a:cubicBezTo>
                  <a:pt x="2946" y="17395"/>
                  <a:pt x="2036" y="17338"/>
                  <a:pt x="1449" y="16752"/>
                </a:cubicBezTo>
                <a:cubicBezTo>
                  <a:pt x="794" y="16097"/>
                  <a:pt x="794" y="15035"/>
                  <a:pt x="1449" y="14381"/>
                </a:cubicBezTo>
                <a:cubicBezTo>
                  <a:pt x="2104" y="13726"/>
                  <a:pt x="3166" y="13726"/>
                  <a:pt x="3821" y="14381"/>
                </a:cubicBezTo>
                <a:cubicBezTo>
                  <a:pt x="4110" y="14670"/>
                  <a:pt x="4264" y="15040"/>
                  <a:pt x="4297" y="15418"/>
                </a:cubicBezTo>
                <a:lnTo>
                  <a:pt x="9862" y="9852"/>
                </a:lnTo>
                <a:lnTo>
                  <a:pt x="15417" y="4298"/>
                </a:lnTo>
                <a:cubicBezTo>
                  <a:pt x="15038" y="4264"/>
                  <a:pt x="14669" y="4111"/>
                  <a:pt x="14380" y="3821"/>
                </a:cubicBezTo>
                <a:cubicBezTo>
                  <a:pt x="13725" y="3166"/>
                  <a:pt x="13725" y="2105"/>
                  <a:pt x="14380" y="1450"/>
                </a:cubicBezTo>
                <a:cubicBezTo>
                  <a:pt x="15034" y="795"/>
                  <a:pt x="16096" y="795"/>
                  <a:pt x="16751" y="1450"/>
                </a:cubicBezTo>
                <a:cubicBezTo>
                  <a:pt x="17332" y="2031"/>
                  <a:pt x="17394" y="2932"/>
                  <a:pt x="16943" y="3585"/>
                </a:cubicBezTo>
                <a:lnTo>
                  <a:pt x="16949" y="3592"/>
                </a:lnTo>
                <a:cubicBezTo>
                  <a:pt x="16829" y="3738"/>
                  <a:pt x="16832" y="3953"/>
                  <a:pt x="16971" y="4089"/>
                </a:cubicBezTo>
                <a:cubicBezTo>
                  <a:pt x="17109" y="4225"/>
                  <a:pt x="17323" y="4230"/>
                  <a:pt x="17473" y="4114"/>
                </a:cubicBezTo>
                <a:lnTo>
                  <a:pt x="17487" y="4129"/>
                </a:lnTo>
                <a:cubicBezTo>
                  <a:pt x="18142" y="3675"/>
                  <a:pt x="19047" y="3737"/>
                  <a:pt x="19631" y="4319"/>
                </a:cubicBezTo>
                <a:cubicBezTo>
                  <a:pt x="20287" y="4974"/>
                  <a:pt x="20287" y="6036"/>
                  <a:pt x="19631" y="6691"/>
                </a:cubicBezTo>
                <a:cubicBezTo>
                  <a:pt x="18974" y="7346"/>
                  <a:pt x="17909" y="7346"/>
                  <a:pt x="17253" y="6691"/>
                </a:cubicBezTo>
                <a:cubicBezTo>
                  <a:pt x="16962" y="6400"/>
                  <a:pt x="16807" y="6029"/>
                  <a:pt x="16775" y="5650"/>
                </a:cubicBezTo>
                <a:lnTo>
                  <a:pt x="5650" y="16775"/>
                </a:lnTo>
                <a:cubicBezTo>
                  <a:pt x="6029" y="16808"/>
                  <a:pt x="6400" y="16963"/>
                  <a:pt x="6690" y="17254"/>
                </a:cubicBezTo>
                <a:cubicBezTo>
                  <a:pt x="7344" y="17910"/>
                  <a:pt x="7344" y="18975"/>
                  <a:pt x="6690" y="19632"/>
                </a:cubicBezTo>
                <a:moveTo>
                  <a:pt x="7277" y="16503"/>
                </a:moveTo>
                <a:lnTo>
                  <a:pt x="16501" y="7278"/>
                </a:lnTo>
                <a:cubicBezTo>
                  <a:pt x="16528" y="7307"/>
                  <a:pt x="16545" y="7340"/>
                  <a:pt x="16573" y="7368"/>
                </a:cubicBezTo>
                <a:cubicBezTo>
                  <a:pt x="17605" y="8397"/>
                  <a:pt x="19278" y="8397"/>
                  <a:pt x="20310" y="7368"/>
                </a:cubicBezTo>
                <a:cubicBezTo>
                  <a:pt x="21342" y="6339"/>
                  <a:pt x="21342" y="4671"/>
                  <a:pt x="20310" y="3641"/>
                </a:cubicBezTo>
                <a:cubicBezTo>
                  <a:pt x="19726" y="3059"/>
                  <a:pt x="18937" y="2818"/>
                  <a:pt x="18175" y="2895"/>
                </a:cubicBezTo>
                <a:cubicBezTo>
                  <a:pt x="18250" y="2137"/>
                  <a:pt x="18009" y="1353"/>
                  <a:pt x="17428" y="772"/>
                </a:cubicBezTo>
                <a:cubicBezTo>
                  <a:pt x="16399" y="-257"/>
                  <a:pt x="14731" y="-257"/>
                  <a:pt x="13702" y="772"/>
                </a:cubicBezTo>
                <a:cubicBezTo>
                  <a:pt x="12673" y="1802"/>
                  <a:pt x="12673" y="3470"/>
                  <a:pt x="13702" y="4498"/>
                </a:cubicBezTo>
                <a:cubicBezTo>
                  <a:pt x="13729" y="4526"/>
                  <a:pt x="13763" y="4543"/>
                  <a:pt x="13791" y="4569"/>
                </a:cubicBezTo>
                <a:lnTo>
                  <a:pt x="4568" y="13791"/>
                </a:lnTo>
                <a:cubicBezTo>
                  <a:pt x="4542" y="13763"/>
                  <a:pt x="4526" y="13730"/>
                  <a:pt x="4498" y="13703"/>
                </a:cubicBezTo>
                <a:cubicBezTo>
                  <a:pt x="3469" y="12674"/>
                  <a:pt x="1801" y="12674"/>
                  <a:pt x="772" y="13703"/>
                </a:cubicBezTo>
                <a:cubicBezTo>
                  <a:pt x="-258" y="14732"/>
                  <a:pt x="-258" y="16400"/>
                  <a:pt x="772" y="17429"/>
                </a:cubicBezTo>
                <a:cubicBezTo>
                  <a:pt x="1353" y="18010"/>
                  <a:pt x="2136" y="18251"/>
                  <a:pt x="2895" y="18176"/>
                </a:cubicBezTo>
                <a:cubicBezTo>
                  <a:pt x="2818" y="18938"/>
                  <a:pt x="3058" y="19727"/>
                  <a:pt x="3641" y="20311"/>
                </a:cubicBezTo>
                <a:cubicBezTo>
                  <a:pt x="4670" y="21343"/>
                  <a:pt x="6338" y="21343"/>
                  <a:pt x="7367" y="20311"/>
                </a:cubicBezTo>
                <a:cubicBezTo>
                  <a:pt x="8396" y="19279"/>
                  <a:pt x="8396" y="17606"/>
                  <a:pt x="7367" y="16574"/>
                </a:cubicBezTo>
                <a:cubicBezTo>
                  <a:pt x="7339" y="16546"/>
                  <a:pt x="7306" y="16529"/>
                  <a:pt x="7277" y="16503"/>
                </a:cubicBezTo>
                <a:moveTo>
                  <a:pt x="16558" y="13703"/>
                </a:moveTo>
                <a:cubicBezTo>
                  <a:pt x="16530" y="13731"/>
                  <a:pt x="16513" y="13764"/>
                  <a:pt x="16487" y="13793"/>
                </a:cubicBezTo>
                <a:lnTo>
                  <a:pt x="14254" y="11560"/>
                </a:lnTo>
                <a:cubicBezTo>
                  <a:pt x="14067" y="11391"/>
                  <a:pt x="13780" y="11393"/>
                  <a:pt x="13601" y="11573"/>
                </a:cubicBezTo>
                <a:cubicBezTo>
                  <a:pt x="13421" y="11753"/>
                  <a:pt x="13419" y="12039"/>
                  <a:pt x="13588" y="12226"/>
                </a:cubicBezTo>
                <a:lnTo>
                  <a:pt x="13576" y="12237"/>
                </a:lnTo>
                <a:lnTo>
                  <a:pt x="16759" y="15420"/>
                </a:lnTo>
                <a:cubicBezTo>
                  <a:pt x="16792" y="15041"/>
                  <a:pt x="16947" y="14671"/>
                  <a:pt x="17238" y="14381"/>
                </a:cubicBezTo>
                <a:cubicBezTo>
                  <a:pt x="17895" y="13726"/>
                  <a:pt x="18959" y="13726"/>
                  <a:pt x="19615" y="14381"/>
                </a:cubicBezTo>
                <a:cubicBezTo>
                  <a:pt x="20273" y="15035"/>
                  <a:pt x="20273" y="16097"/>
                  <a:pt x="19615" y="16752"/>
                </a:cubicBezTo>
                <a:cubicBezTo>
                  <a:pt x="19027" y="17339"/>
                  <a:pt x="18112" y="17395"/>
                  <a:pt x="17455" y="16929"/>
                </a:cubicBezTo>
                <a:lnTo>
                  <a:pt x="17442" y="16942"/>
                </a:lnTo>
                <a:cubicBezTo>
                  <a:pt x="17295" y="16832"/>
                  <a:pt x="17090" y="16839"/>
                  <a:pt x="16957" y="16974"/>
                </a:cubicBezTo>
                <a:cubicBezTo>
                  <a:pt x="16826" y="17107"/>
                  <a:pt x="16819" y="17312"/>
                  <a:pt x="16923" y="17460"/>
                </a:cubicBezTo>
                <a:lnTo>
                  <a:pt x="16915" y="17469"/>
                </a:lnTo>
                <a:cubicBezTo>
                  <a:pt x="17379" y="18124"/>
                  <a:pt x="17322" y="19034"/>
                  <a:pt x="16736" y="19621"/>
                </a:cubicBezTo>
                <a:cubicBezTo>
                  <a:pt x="16081" y="20276"/>
                  <a:pt x="15019" y="20276"/>
                  <a:pt x="14365" y="19621"/>
                </a:cubicBezTo>
                <a:cubicBezTo>
                  <a:pt x="13710" y="18966"/>
                  <a:pt x="13710" y="17904"/>
                  <a:pt x="14365" y="17250"/>
                </a:cubicBezTo>
                <a:cubicBezTo>
                  <a:pt x="14654" y="16960"/>
                  <a:pt x="15024" y="16807"/>
                  <a:pt x="15402" y="16773"/>
                </a:cubicBezTo>
                <a:lnTo>
                  <a:pt x="12222" y="13592"/>
                </a:lnTo>
                <a:lnTo>
                  <a:pt x="12218" y="13596"/>
                </a:lnTo>
                <a:cubicBezTo>
                  <a:pt x="12031" y="13427"/>
                  <a:pt x="11744" y="13428"/>
                  <a:pt x="11565" y="13609"/>
                </a:cubicBezTo>
                <a:cubicBezTo>
                  <a:pt x="11385" y="13789"/>
                  <a:pt x="11383" y="14075"/>
                  <a:pt x="11552" y="14262"/>
                </a:cubicBezTo>
                <a:lnTo>
                  <a:pt x="13776" y="16501"/>
                </a:lnTo>
                <a:cubicBezTo>
                  <a:pt x="13748" y="16528"/>
                  <a:pt x="13714" y="16544"/>
                  <a:pt x="13687" y="16572"/>
                </a:cubicBezTo>
                <a:cubicBezTo>
                  <a:pt x="12658" y="17601"/>
                  <a:pt x="12658" y="19269"/>
                  <a:pt x="13687" y="20298"/>
                </a:cubicBezTo>
                <a:cubicBezTo>
                  <a:pt x="14716" y="21328"/>
                  <a:pt x="16384" y="21328"/>
                  <a:pt x="17413" y="20298"/>
                </a:cubicBezTo>
                <a:cubicBezTo>
                  <a:pt x="17994" y="19717"/>
                  <a:pt x="18235" y="18934"/>
                  <a:pt x="18160" y="18175"/>
                </a:cubicBezTo>
                <a:cubicBezTo>
                  <a:pt x="18922" y="18252"/>
                  <a:pt x="19711" y="18011"/>
                  <a:pt x="20295" y="17429"/>
                </a:cubicBezTo>
                <a:cubicBezTo>
                  <a:pt x="21327" y="16400"/>
                  <a:pt x="21327" y="14732"/>
                  <a:pt x="20295" y="13703"/>
                </a:cubicBezTo>
                <a:cubicBezTo>
                  <a:pt x="19263" y="12674"/>
                  <a:pt x="17590" y="12674"/>
                  <a:pt x="16558" y="13703"/>
                </a:cubicBezTo>
                <a:moveTo>
                  <a:pt x="4511" y="7368"/>
                </a:moveTo>
                <a:cubicBezTo>
                  <a:pt x="4539" y="7340"/>
                  <a:pt x="4556" y="7306"/>
                  <a:pt x="4582" y="7278"/>
                </a:cubicBezTo>
                <a:lnTo>
                  <a:pt x="6815" y="9511"/>
                </a:lnTo>
                <a:cubicBezTo>
                  <a:pt x="7002" y="9679"/>
                  <a:pt x="7289" y="9678"/>
                  <a:pt x="7468" y="9498"/>
                </a:cubicBezTo>
                <a:cubicBezTo>
                  <a:pt x="7649" y="9318"/>
                  <a:pt x="7650" y="9031"/>
                  <a:pt x="7481" y="8844"/>
                </a:cubicBezTo>
                <a:lnTo>
                  <a:pt x="7493" y="8833"/>
                </a:lnTo>
                <a:lnTo>
                  <a:pt x="4309" y="5650"/>
                </a:lnTo>
                <a:cubicBezTo>
                  <a:pt x="4277" y="6029"/>
                  <a:pt x="4122" y="6400"/>
                  <a:pt x="3831" y="6691"/>
                </a:cubicBezTo>
                <a:cubicBezTo>
                  <a:pt x="3175" y="7346"/>
                  <a:pt x="2110" y="7346"/>
                  <a:pt x="1453" y="6691"/>
                </a:cubicBezTo>
                <a:cubicBezTo>
                  <a:pt x="797" y="6036"/>
                  <a:pt x="797" y="4974"/>
                  <a:pt x="1453" y="4319"/>
                </a:cubicBezTo>
                <a:cubicBezTo>
                  <a:pt x="2042" y="3732"/>
                  <a:pt x="2957" y="3676"/>
                  <a:pt x="3614" y="4142"/>
                </a:cubicBezTo>
                <a:lnTo>
                  <a:pt x="3627" y="4128"/>
                </a:lnTo>
                <a:cubicBezTo>
                  <a:pt x="3774" y="4238"/>
                  <a:pt x="3979" y="4232"/>
                  <a:pt x="4112" y="4097"/>
                </a:cubicBezTo>
                <a:cubicBezTo>
                  <a:pt x="4243" y="3963"/>
                  <a:pt x="4250" y="3759"/>
                  <a:pt x="4146" y="3610"/>
                </a:cubicBezTo>
                <a:lnTo>
                  <a:pt x="4154" y="3602"/>
                </a:lnTo>
                <a:cubicBezTo>
                  <a:pt x="3690" y="2947"/>
                  <a:pt x="3746" y="2036"/>
                  <a:pt x="4333" y="1450"/>
                </a:cubicBezTo>
                <a:cubicBezTo>
                  <a:pt x="4988" y="795"/>
                  <a:pt x="6050" y="795"/>
                  <a:pt x="6705" y="1450"/>
                </a:cubicBezTo>
                <a:cubicBezTo>
                  <a:pt x="7359" y="2105"/>
                  <a:pt x="7359" y="3166"/>
                  <a:pt x="6705" y="3821"/>
                </a:cubicBezTo>
                <a:cubicBezTo>
                  <a:pt x="6415" y="4111"/>
                  <a:pt x="6046" y="4264"/>
                  <a:pt x="5667" y="4298"/>
                </a:cubicBezTo>
                <a:lnTo>
                  <a:pt x="8847" y="7478"/>
                </a:lnTo>
                <a:lnTo>
                  <a:pt x="8851" y="7475"/>
                </a:lnTo>
                <a:cubicBezTo>
                  <a:pt x="9038" y="7644"/>
                  <a:pt x="9325" y="7642"/>
                  <a:pt x="9504" y="7462"/>
                </a:cubicBezTo>
                <a:cubicBezTo>
                  <a:pt x="9684" y="7282"/>
                  <a:pt x="9686" y="6995"/>
                  <a:pt x="9517" y="6808"/>
                </a:cubicBezTo>
                <a:lnTo>
                  <a:pt x="7293" y="4569"/>
                </a:lnTo>
                <a:cubicBezTo>
                  <a:pt x="7321" y="4543"/>
                  <a:pt x="7355" y="4526"/>
                  <a:pt x="7382" y="4498"/>
                </a:cubicBezTo>
                <a:cubicBezTo>
                  <a:pt x="8411" y="3470"/>
                  <a:pt x="8411" y="1802"/>
                  <a:pt x="7382" y="772"/>
                </a:cubicBezTo>
                <a:cubicBezTo>
                  <a:pt x="6353" y="-257"/>
                  <a:pt x="4685" y="-257"/>
                  <a:pt x="3656" y="772"/>
                </a:cubicBezTo>
                <a:cubicBezTo>
                  <a:pt x="3075" y="1353"/>
                  <a:pt x="2834" y="2137"/>
                  <a:pt x="2909" y="2895"/>
                </a:cubicBezTo>
                <a:cubicBezTo>
                  <a:pt x="2147" y="2818"/>
                  <a:pt x="1358" y="3059"/>
                  <a:pt x="774" y="3641"/>
                </a:cubicBezTo>
                <a:cubicBezTo>
                  <a:pt x="-258" y="4671"/>
                  <a:pt x="-258" y="6339"/>
                  <a:pt x="774" y="7368"/>
                </a:cubicBezTo>
                <a:cubicBezTo>
                  <a:pt x="1806" y="8397"/>
                  <a:pt x="3479" y="8397"/>
                  <a:pt x="4511" y="736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3" name="Shape 2758">
            <a:extLst>
              <a:ext uri="{FF2B5EF4-FFF2-40B4-BE49-F238E27FC236}">
                <a16:creationId xmlns="" xmlns:a16="http://schemas.microsoft.com/office/drawing/2014/main" id="{E159577E-FDAB-E741-B49E-8A76B66FAE86}"/>
              </a:ext>
            </a:extLst>
          </p:cNvPr>
          <p:cNvSpPr/>
          <p:nvPr/>
        </p:nvSpPr>
        <p:spPr>
          <a:xfrm>
            <a:off x="6238863" y="43223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4" name="Shape 2759">
            <a:extLst>
              <a:ext uri="{FF2B5EF4-FFF2-40B4-BE49-F238E27FC236}">
                <a16:creationId xmlns="" xmlns:a16="http://schemas.microsoft.com/office/drawing/2014/main" id="{EAD901B7-4D78-824B-BC04-E2B09D90049B}"/>
              </a:ext>
            </a:extLst>
          </p:cNvPr>
          <p:cNvSpPr/>
          <p:nvPr/>
        </p:nvSpPr>
        <p:spPr>
          <a:xfrm>
            <a:off x="6772124" y="43223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5" name="Shape 2760">
            <a:extLst>
              <a:ext uri="{FF2B5EF4-FFF2-40B4-BE49-F238E27FC236}">
                <a16:creationId xmlns="" xmlns:a16="http://schemas.microsoft.com/office/drawing/2014/main" id="{36D1511D-CF68-0A4D-B3CF-B0365AE10244}"/>
              </a:ext>
            </a:extLst>
          </p:cNvPr>
          <p:cNvSpPr/>
          <p:nvPr/>
        </p:nvSpPr>
        <p:spPr>
          <a:xfrm>
            <a:off x="7305385" y="43223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6" name="Shape 2761">
            <a:extLst>
              <a:ext uri="{FF2B5EF4-FFF2-40B4-BE49-F238E27FC236}">
                <a16:creationId xmlns="" xmlns:a16="http://schemas.microsoft.com/office/drawing/2014/main" id="{AC623F57-B563-334D-B13A-6B3B733451D0}"/>
              </a:ext>
            </a:extLst>
          </p:cNvPr>
          <p:cNvSpPr/>
          <p:nvPr/>
        </p:nvSpPr>
        <p:spPr>
          <a:xfrm>
            <a:off x="7838646" y="43223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7" name="Shape 2762">
            <a:extLst>
              <a:ext uri="{FF2B5EF4-FFF2-40B4-BE49-F238E27FC236}">
                <a16:creationId xmlns="" xmlns:a16="http://schemas.microsoft.com/office/drawing/2014/main" id="{A5B39C1A-93D4-4341-8D5A-25A8603BA2A8}"/>
              </a:ext>
            </a:extLst>
          </p:cNvPr>
          <p:cNvSpPr/>
          <p:nvPr/>
        </p:nvSpPr>
        <p:spPr>
          <a:xfrm>
            <a:off x="8371907" y="43223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8" name="Shape 2763">
            <a:extLst>
              <a:ext uri="{FF2B5EF4-FFF2-40B4-BE49-F238E27FC236}">
                <a16:creationId xmlns="" xmlns:a16="http://schemas.microsoft.com/office/drawing/2014/main" id="{C66A0FC6-1A38-1943-A604-AA1F2F82CEAE}"/>
              </a:ext>
            </a:extLst>
          </p:cNvPr>
          <p:cNvSpPr/>
          <p:nvPr/>
        </p:nvSpPr>
        <p:spPr>
          <a:xfrm>
            <a:off x="8905168" y="43223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5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585" y="2939"/>
                </a:lnTo>
                <a:lnTo>
                  <a:pt x="8836" y="6873"/>
                </a:lnTo>
                <a:lnTo>
                  <a:pt x="11291" y="9818"/>
                </a:lnTo>
                <a:lnTo>
                  <a:pt x="9327" y="14236"/>
                </a:lnTo>
                <a:lnTo>
                  <a:pt x="10800" y="16691"/>
                </a:lnTo>
                <a:lnTo>
                  <a:pt x="10432" y="14236"/>
                </a:lnTo>
                <a:lnTo>
                  <a:pt x="12365" y="9542"/>
                </a:lnTo>
                <a:lnTo>
                  <a:pt x="10002" y="6781"/>
                </a:lnTo>
                <a:lnTo>
                  <a:pt x="12069" y="2007"/>
                </a:lnTo>
                <a:cubicBezTo>
                  <a:pt x="12984" y="1345"/>
                  <a:pt x="14076" y="982"/>
                  <a:pt x="15218" y="982"/>
                </a:cubicBezTo>
                <a:cubicBezTo>
                  <a:pt x="18196" y="982"/>
                  <a:pt x="20618" y="3405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3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9" name="Shape 2764">
            <a:extLst>
              <a:ext uri="{FF2B5EF4-FFF2-40B4-BE49-F238E27FC236}">
                <a16:creationId xmlns="" xmlns:a16="http://schemas.microsoft.com/office/drawing/2014/main" id="{3CF161BE-17AB-1844-B8C1-D9336CA0F8B1}"/>
              </a:ext>
            </a:extLst>
          </p:cNvPr>
          <p:cNvSpPr/>
          <p:nvPr/>
        </p:nvSpPr>
        <p:spPr>
          <a:xfrm>
            <a:off x="9438429" y="4334998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6611"/>
                </a:moveTo>
                <a:cubicBezTo>
                  <a:pt x="20587" y="6619"/>
                  <a:pt x="20587" y="6627"/>
                  <a:pt x="20586" y="6635"/>
                </a:cubicBezTo>
                <a:cubicBezTo>
                  <a:pt x="20585" y="6640"/>
                  <a:pt x="20582" y="6674"/>
                  <a:pt x="20581" y="6680"/>
                </a:cubicBezTo>
                <a:cubicBezTo>
                  <a:pt x="20107" y="11287"/>
                  <a:pt x="14607" y="17428"/>
                  <a:pt x="12595" y="19086"/>
                </a:cubicBezTo>
                <a:lnTo>
                  <a:pt x="11905" y="15660"/>
                </a:lnTo>
                <a:lnTo>
                  <a:pt x="13960" y="10631"/>
                </a:lnTo>
                <a:lnTo>
                  <a:pt x="11429" y="7425"/>
                </a:lnTo>
                <a:lnTo>
                  <a:pt x="12699" y="2550"/>
                </a:lnTo>
                <a:cubicBezTo>
                  <a:pt x="12708" y="2540"/>
                  <a:pt x="12713" y="2534"/>
                  <a:pt x="12723" y="2524"/>
                </a:cubicBezTo>
                <a:cubicBezTo>
                  <a:pt x="13572" y="1625"/>
                  <a:pt x="14916" y="1080"/>
                  <a:pt x="16088" y="1080"/>
                </a:cubicBezTo>
                <a:cubicBezTo>
                  <a:pt x="18586" y="1080"/>
                  <a:pt x="20618" y="3315"/>
                  <a:pt x="20618" y="6063"/>
                </a:cubicBezTo>
                <a:cubicBezTo>
                  <a:pt x="20618" y="6262"/>
                  <a:pt x="20598" y="6506"/>
                  <a:pt x="20588" y="6611"/>
                </a:cubicBezTo>
                <a:moveTo>
                  <a:pt x="21600" y="6063"/>
                </a:moveTo>
                <a:cubicBezTo>
                  <a:pt x="21600" y="2715"/>
                  <a:pt x="19132" y="0"/>
                  <a:pt x="16088" y="0"/>
                </a:cubicBezTo>
                <a:cubicBezTo>
                  <a:pt x="14607" y="0"/>
                  <a:pt x="12974" y="748"/>
                  <a:pt x="11983" y="1794"/>
                </a:cubicBezTo>
                <a:lnTo>
                  <a:pt x="11985" y="1802"/>
                </a:lnTo>
                <a:cubicBezTo>
                  <a:pt x="11900" y="1871"/>
                  <a:pt x="11839" y="1965"/>
                  <a:pt x="11809" y="2079"/>
                </a:cubicBezTo>
                <a:lnTo>
                  <a:pt x="11797" y="2076"/>
                </a:lnTo>
                <a:lnTo>
                  <a:pt x="10309" y="7560"/>
                </a:lnTo>
                <a:lnTo>
                  <a:pt x="12764" y="10800"/>
                </a:lnTo>
                <a:lnTo>
                  <a:pt x="10800" y="15660"/>
                </a:lnTo>
                <a:lnTo>
                  <a:pt x="11797" y="20098"/>
                </a:lnTo>
                <a:lnTo>
                  <a:pt x="11803" y="20097"/>
                </a:lnTo>
                <a:cubicBezTo>
                  <a:pt x="11853" y="20337"/>
                  <a:pt x="12039" y="20520"/>
                  <a:pt x="12273" y="20520"/>
                </a:cubicBezTo>
                <a:cubicBezTo>
                  <a:pt x="12410" y="20520"/>
                  <a:pt x="12534" y="20457"/>
                  <a:pt x="12623" y="20357"/>
                </a:cubicBezTo>
                <a:cubicBezTo>
                  <a:pt x="14361" y="19225"/>
                  <a:pt x="20995" y="12270"/>
                  <a:pt x="21558" y="6787"/>
                </a:cubicBezTo>
                <a:lnTo>
                  <a:pt x="21558" y="6791"/>
                </a:lnTo>
                <a:cubicBezTo>
                  <a:pt x="21559" y="6791"/>
                  <a:pt x="21600" y="6399"/>
                  <a:pt x="21600" y="6063"/>
                </a:cubicBezTo>
                <a:moveTo>
                  <a:pt x="1019" y="7760"/>
                </a:moveTo>
                <a:cubicBezTo>
                  <a:pt x="1018" y="7754"/>
                  <a:pt x="1015" y="7720"/>
                  <a:pt x="1014" y="7715"/>
                </a:cubicBezTo>
                <a:cubicBezTo>
                  <a:pt x="1013" y="7707"/>
                  <a:pt x="1013" y="7699"/>
                  <a:pt x="1012" y="7691"/>
                </a:cubicBezTo>
                <a:cubicBezTo>
                  <a:pt x="1002" y="7586"/>
                  <a:pt x="982" y="7342"/>
                  <a:pt x="982" y="7143"/>
                </a:cubicBezTo>
                <a:cubicBezTo>
                  <a:pt x="982" y="4395"/>
                  <a:pt x="3014" y="2160"/>
                  <a:pt x="5512" y="2160"/>
                </a:cubicBezTo>
                <a:cubicBezTo>
                  <a:pt x="6634" y="2160"/>
                  <a:pt x="7908" y="2664"/>
                  <a:pt x="8760" y="3495"/>
                </a:cubicBezTo>
                <a:lnTo>
                  <a:pt x="7364" y="8640"/>
                </a:lnTo>
                <a:lnTo>
                  <a:pt x="9818" y="11880"/>
                </a:lnTo>
                <a:lnTo>
                  <a:pt x="7855" y="16740"/>
                </a:lnTo>
                <a:lnTo>
                  <a:pt x="8531" y="19752"/>
                </a:lnTo>
                <a:cubicBezTo>
                  <a:pt x="6242" y="17649"/>
                  <a:pt x="1459" y="12041"/>
                  <a:pt x="1019" y="7760"/>
                </a:cubicBezTo>
                <a:moveTo>
                  <a:pt x="9803" y="20925"/>
                </a:moveTo>
                <a:lnTo>
                  <a:pt x="8959" y="16740"/>
                </a:lnTo>
                <a:lnTo>
                  <a:pt x="11015" y="11711"/>
                </a:lnTo>
                <a:lnTo>
                  <a:pt x="8484" y="8505"/>
                </a:lnTo>
                <a:lnTo>
                  <a:pt x="9799" y="3457"/>
                </a:lnTo>
                <a:lnTo>
                  <a:pt x="9791" y="3454"/>
                </a:lnTo>
                <a:cubicBezTo>
                  <a:pt x="9804" y="3407"/>
                  <a:pt x="9818" y="3360"/>
                  <a:pt x="9818" y="3308"/>
                </a:cubicBezTo>
                <a:cubicBezTo>
                  <a:pt x="9818" y="3130"/>
                  <a:pt x="9736" y="2981"/>
                  <a:pt x="9615" y="2882"/>
                </a:cubicBezTo>
                <a:lnTo>
                  <a:pt x="9617" y="2874"/>
                </a:lnTo>
                <a:cubicBezTo>
                  <a:pt x="8626" y="1827"/>
                  <a:pt x="6993" y="1080"/>
                  <a:pt x="5512" y="1080"/>
                </a:cubicBezTo>
                <a:cubicBezTo>
                  <a:pt x="2468" y="1080"/>
                  <a:pt x="0" y="3795"/>
                  <a:pt x="0" y="7143"/>
                </a:cubicBezTo>
                <a:cubicBezTo>
                  <a:pt x="0" y="7479"/>
                  <a:pt x="41" y="7871"/>
                  <a:pt x="42" y="7871"/>
                </a:cubicBezTo>
                <a:lnTo>
                  <a:pt x="42" y="7867"/>
                </a:lnTo>
                <a:cubicBezTo>
                  <a:pt x="605" y="13350"/>
                  <a:pt x="7239" y="20305"/>
                  <a:pt x="8977" y="21437"/>
                </a:cubicBezTo>
                <a:cubicBezTo>
                  <a:pt x="9066" y="21537"/>
                  <a:pt x="9190" y="21600"/>
                  <a:pt x="9327" y="21600"/>
                </a:cubicBezTo>
                <a:cubicBezTo>
                  <a:pt x="9599" y="21600"/>
                  <a:pt x="9818" y="21358"/>
                  <a:pt x="9818" y="21060"/>
                </a:cubicBezTo>
                <a:cubicBezTo>
                  <a:pt x="9818" y="21013"/>
                  <a:pt x="9804" y="20971"/>
                  <a:pt x="9794" y="20927"/>
                </a:cubicBezTo>
                <a:cubicBezTo>
                  <a:pt x="9794" y="20927"/>
                  <a:pt x="9803" y="20925"/>
                  <a:pt x="9803" y="2092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0" name="Shape 2765">
            <a:extLst>
              <a:ext uri="{FF2B5EF4-FFF2-40B4-BE49-F238E27FC236}">
                <a16:creationId xmlns="" xmlns:a16="http://schemas.microsoft.com/office/drawing/2014/main" id="{8048EBB9-B75D-8245-B179-77304A164AD3}"/>
              </a:ext>
            </a:extLst>
          </p:cNvPr>
          <p:cNvSpPr/>
          <p:nvPr/>
        </p:nvSpPr>
        <p:spPr>
          <a:xfrm>
            <a:off x="9971691" y="43223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2764"/>
                </a:moveTo>
                <a:cubicBezTo>
                  <a:pt x="11510" y="12764"/>
                  <a:pt x="11291" y="12984"/>
                  <a:pt x="11291" y="13255"/>
                </a:cubicBezTo>
                <a:cubicBezTo>
                  <a:pt x="11291" y="13526"/>
                  <a:pt x="11510" y="13745"/>
                  <a:pt x="11782" y="13745"/>
                </a:cubicBezTo>
                <a:cubicBezTo>
                  <a:pt x="12053" y="13745"/>
                  <a:pt x="12273" y="13526"/>
                  <a:pt x="12273" y="13255"/>
                </a:cubicBezTo>
                <a:cubicBezTo>
                  <a:pt x="12273" y="12984"/>
                  <a:pt x="12053" y="12764"/>
                  <a:pt x="11782" y="12764"/>
                </a:cubicBezTo>
                <a:moveTo>
                  <a:pt x="14727" y="10800"/>
                </a:moveTo>
                <a:cubicBezTo>
                  <a:pt x="14999" y="10800"/>
                  <a:pt x="15218" y="10580"/>
                  <a:pt x="15218" y="10309"/>
                </a:cubicBezTo>
                <a:cubicBezTo>
                  <a:pt x="15218" y="10038"/>
                  <a:pt x="14999" y="9818"/>
                  <a:pt x="14727" y="9818"/>
                </a:cubicBezTo>
                <a:cubicBezTo>
                  <a:pt x="14456" y="9818"/>
                  <a:pt x="14236" y="10038"/>
                  <a:pt x="14236" y="10309"/>
                </a:cubicBezTo>
                <a:cubicBezTo>
                  <a:pt x="14236" y="10580"/>
                  <a:pt x="14456" y="10800"/>
                  <a:pt x="14727" y="10800"/>
                </a:cubicBezTo>
                <a:moveTo>
                  <a:pt x="19913" y="7150"/>
                </a:moveTo>
                <a:lnTo>
                  <a:pt x="19959" y="7195"/>
                </a:lnTo>
                <a:lnTo>
                  <a:pt x="19468" y="7686"/>
                </a:lnTo>
                <a:lnTo>
                  <a:pt x="19468" y="7687"/>
                </a:lnTo>
                <a:lnTo>
                  <a:pt x="17606" y="9549"/>
                </a:lnTo>
                <a:lnTo>
                  <a:pt x="12052" y="3994"/>
                </a:lnTo>
                <a:lnTo>
                  <a:pt x="13913" y="2132"/>
                </a:lnTo>
                <a:cubicBezTo>
                  <a:pt x="13914" y="2132"/>
                  <a:pt x="13914" y="2132"/>
                  <a:pt x="13914" y="2132"/>
                </a:cubicBezTo>
                <a:lnTo>
                  <a:pt x="14405" y="1641"/>
                </a:lnTo>
                <a:lnTo>
                  <a:pt x="14450" y="1687"/>
                </a:lnTo>
                <a:cubicBezTo>
                  <a:pt x="15086" y="1244"/>
                  <a:pt x="15857" y="982"/>
                  <a:pt x="16691" y="982"/>
                </a:cubicBezTo>
                <a:cubicBezTo>
                  <a:pt x="18860" y="982"/>
                  <a:pt x="20618" y="2740"/>
                  <a:pt x="20618" y="4909"/>
                </a:cubicBezTo>
                <a:cubicBezTo>
                  <a:pt x="20618" y="5743"/>
                  <a:pt x="20356" y="6514"/>
                  <a:pt x="19913" y="7150"/>
                </a:cubicBezTo>
                <a:moveTo>
                  <a:pt x="10242" y="16912"/>
                </a:moveTo>
                <a:lnTo>
                  <a:pt x="4689" y="11358"/>
                </a:lnTo>
                <a:lnTo>
                  <a:pt x="11358" y="4689"/>
                </a:lnTo>
                <a:lnTo>
                  <a:pt x="16911" y="10243"/>
                </a:lnTo>
                <a:cubicBezTo>
                  <a:pt x="16911" y="10243"/>
                  <a:pt x="10242" y="16912"/>
                  <a:pt x="10242" y="16912"/>
                </a:cubicBezTo>
                <a:close/>
                <a:moveTo>
                  <a:pt x="7686" y="19468"/>
                </a:moveTo>
                <a:cubicBezTo>
                  <a:pt x="6975" y="20179"/>
                  <a:pt x="5994" y="20618"/>
                  <a:pt x="4909" y="20618"/>
                </a:cubicBezTo>
                <a:cubicBezTo>
                  <a:pt x="2740" y="20618"/>
                  <a:pt x="982" y="18860"/>
                  <a:pt x="982" y="16691"/>
                </a:cubicBezTo>
                <a:cubicBezTo>
                  <a:pt x="982" y="15606"/>
                  <a:pt x="1421" y="14625"/>
                  <a:pt x="2132" y="13914"/>
                </a:cubicBezTo>
                <a:lnTo>
                  <a:pt x="3994" y="12052"/>
                </a:lnTo>
                <a:lnTo>
                  <a:pt x="9548" y="17606"/>
                </a:lnTo>
                <a:cubicBezTo>
                  <a:pt x="9548" y="17606"/>
                  <a:pt x="7686" y="19468"/>
                  <a:pt x="7686" y="19468"/>
                </a:cubicBezTo>
                <a:close/>
                <a:moveTo>
                  <a:pt x="21600" y="4909"/>
                </a:moveTo>
                <a:cubicBezTo>
                  <a:pt x="21600" y="2198"/>
                  <a:pt x="19402" y="0"/>
                  <a:pt x="16691" y="0"/>
                </a:cubicBezTo>
                <a:cubicBezTo>
                  <a:pt x="15586" y="0"/>
                  <a:pt x="14570" y="370"/>
                  <a:pt x="13749" y="986"/>
                </a:cubicBezTo>
                <a:lnTo>
                  <a:pt x="13710" y="947"/>
                </a:lnTo>
                <a:lnTo>
                  <a:pt x="13221" y="1437"/>
                </a:lnTo>
                <a:cubicBezTo>
                  <a:pt x="13220" y="1438"/>
                  <a:pt x="13220" y="1438"/>
                  <a:pt x="13219" y="1439"/>
                </a:cubicBezTo>
                <a:lnTo>
                  <a:pt x="1438" y="13220"/>
                </a:lnTo>
                <a:cubicBezTo>
                  <a:pt x="549" y="14108"/>
                  <a:pt x="0" y="15336"/>
                  <a:pt x="0" y="16691"/>
                </a:cubicBezTo>
                <a:cubicBezTo>
                  <a:pt x="0" y="19402"/>
                  <a:pt x="2198" y="21600"/>
                  <a:pt x="4909" y="21600"/>
                </a:cubicBezTo>
                <a:cubicBezTo>
                  <a:pt x="6265" y="21600"/>
                  <a:pt x="7492" y="21051"/>
                  <a:pt x="8380" y="20162"/>
                </a:cubicBezTo>
                <a:lnTo>
                  <a:pt x="20162" y="8381"/>
                </a:lnTo>
                <a:lnTo>
                  <a:pt x="20163" y="8380"/>
                </a:lnTo>
                <a:lnTo>
                  <a:pt x="20653" y="7890"/>
                </a:lnTo>
                <a:lnTo>
                  <a:pt x="20614" y="7851"/>
                </a:lnTo>
                <a:cubicBezTo>
                  <a:pt x="21230" y="7030"/>
                  <a:pt x="21600" y="6015"/>
                  <a:pt x="21600" y="4909"/>
                </a:cubicBezTo>
                <a:moveTo>
                  <a:pt x="10800" y="6873"/>
                </a:moveTo>
                <a:cubicBezTo>
                  <a:pt x="10800" y="7144"/>
                  <a:pt x="11020" y="7364"/>
                  <a:pt x="11291" y="7364"/>
                </a:cubicBezTo>
                <a:cubicBezTo>
                  <a:pt x="11562" y="7364"/>
                  <a:pt x="11782" y="7144"/>
                  <a:pt x="11782" y="6873"/>
                </a:cubicBezTo>
                <a:cubicBezTo>
                  <a:pt x="11782" y="6602"/>
                  <a:pt x="11562" y="6382"/>
                  <a:pt x="11291" y="6382"/>
                </a:cubicBezTo>
                <a:cubicBezTo>
                  <a:pt x="11020" y="6382"/>
                  <a:pt x="10800" y="6602"/>
                  <a:pt x="10800" y="6873"/>
                </a:cubicBezTo>
                <a:moveTo>
                  <a:pt x="13255" y="12273"/>
                </a:moveTo>
                <a:cubicBezTo>
                  <a:pt x="13526" y="12273"/>
                  <a:pt x="13745" y="12053"/>
                  <a:pt x="13745" y="11782"/>
                </a:cubicBezTo>
                <a:cubicBezTo>
                  <a:pt x="13745" y="11511"/>
                  <a:pt x="13526" y="11291"/>
                  <a:pt x="13255" y="11291"/>
                </a:cubicBezTo>
                <a:cubicBezTo>
                  <a:pt x="12983" y="11291"/>
                  <a:pt x="12764" y="11511"/>
                  <a:pt x="12764" y="11782"/>
                </a:cubicBezTo>
                <a:cubicBezTo>
                  <a:pt x="12764" y="12053"/>
                  <a:pt x="12983" y="12273"/>
                  <a:pt x="13255" y="12273"/>
                </a:cubicBezTo>
                <a:moveTo>
                  <a:pt x="12273" y="9818"/>
                </a:moveTo>
                <a:cubicBezTo>
                  <a:pt x="12544" y="9818"/>
                  <a:pt x="12764" y="9599"/>
                  <a:pt x="12764" y="9327"/>
                </a:cubicBezTo>
                <a:cubicBezTo>
                  <a:pt x="12764" y="9056"/>
                  <a:pt x="12544" y="8836"/>
                  <a:pt x="12273" y="8836"/>
                </a:cubicBezTo>
                <a:cubicBezTo>
                  <a:pt x="12001" y="8836"/>
                  <a:pt x="11782" y="9056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moveTo>
                  <a:pt x="10800" y="10309"/>
                </a:moveTo>
                <a:cubicBezTo>
                  <a:pt x="10529" y="10309"/>
                  <a:pt x="10309" y="10529"/>
                  <a:pt x="10309" y="10800"/>
                </a:cubicBezTo>
                <a:cubicBezTo>
                  <a:pt x="10309" y="11071"/>
                  <a:pt x="10529" y="11291"/>
                  <a:pt x="10800" y="11291"/>
                </a:cubicBezTo>
                <a:cubicBezTo>
                  <a:pt x="11071" y="11291"/>
                  <a:pt x="11291" y="11071"/>
                  <a:pt x="11291" y="10800"/>
                </a:cubicBezTo>
                <a:cubicBezTo>
                  <a:pt x="11291" y="10529"/>
                  <a:pt x="11071" y="10309"/>
                  <a:pt x="10800" y="10309"/>
                </a:cubicBezTo>
                <a:moveTo>
                  <a:pt x="10309" y="14236"/>
                </a:moveTo>
                <a:cubicBezTo>
                  <a:pt x="10038" y="14236"/>
                  <a:pt x="9818" y="14456"/>
                  <a:pt x="9818" y="14727"/>
                </a:cubicBezTo>
                <a:cubicBezTo>
                  <a:pt x="9818" y="14999"/>
                  <a:pt x="10038" y="15218"/>
                  <a:pt x="10309" y="15218"/>
                </a:cubicBezTo>
                <a:cubicBezTo>
                  <a:pt x="10580" y="15218"/>
                  <a:pt x="10800" y="14999"/>
                  <a:pt x="10800" y="14727"/>
                </a:cubicBezTo>
                <a:cubicBezTo>
                  <a:pt x="10800" y="14456"/>
                  <a:pt x="10580" y="14236"/>
                  <a:pt x="10309" y="14236"/>
                </a:cubicBezTo>
                <a:moveTo>
                  <a:pt x="9818" y="8836"/>
                </a:moveTo>
                <a:cubicBezTo>
                  <a:pt x="10090" y="8836"/>
                  <a:pt x="10309" y="8617"/>
                  <a:pt x="10309" y="8345"/>
                </a:cubicBezTo>
                <a:cubicBezTo>
                  <a:pt x="10309" y="8075"/>
                  <a:pt x="10090" y="7855"/>
                  <a:pt x="9818" y="7855"/>
                </a:cubicBezTo>
                <a:cubicBezTo>
                  <a:pt x="9547" y="7855"/>
                  <a:pt x="9327" y="8075"/>
                  <a:pt x="9327" y="8345"/>
                </a:cubicBezTo>
                <a:cubicBezTo>
                  <a:pt x="9327" y="8617"/>
                  <a:pt x="9547" y="8836"/>
                  <a:pt x="9818" y="8836"/>
                </a:cubicBezTo>
                <a:moveTo>
                  <a:pt x="6873" y="10800"/>
                </a:moveTo>
                <a:cubicBezTo>
                  <a:pt x="6601" y="10800"/>
                  <a:pt x="6382" y="11020"/>
                  <a:pt x="6382" y="11291"/>
                </a:cubicBezTo>
                <a:cubicBezTo>
                  <a:pt x="6382" y="11562"/>
                  <a:pt x="6601" y="11782"/>
                  <a:pt x="6873" y="11782"/>
                </a:cubicBezTo>
                <a:cubicBezTo>
                  <a:pt x="7144" y="11782"/>
                  <a:pt x="7364" y="11562"/>
                  <a:pt x="7364" y="11291"/>
                </a:cubicBezTo>
                <a:cubicBezTo>
                  <a:pt x="7364" y="11020"/>
                  <a:pt x="7144" y="10800"/>
                  <a:pt x="6873" y="10800"/>
                </a:cubicBezTo>
                <a:moveTo>
                  <a:pt x="8345" y="9327"/>
                </a:moveTo>
                <a:cubicBezTo>
                  <a:pt x="8074" y="9327"/>
                  <a:pt x="7855" y="9547"/>
                  <a:pt x="7855" y="9818"/>
                </a:cubicBezTo>
                <a:cubicBezTo>
                  <a:pt x="7855" y="10090"/>
                  <a:pt x="8074" y="10309"/>
                  <a:pt x="8345" y="10309"/>
                </a:cubicBezTo>
                <a:cubicBezTo>
                  <a:pt x="8617" y="10309"/>
                  <a:pt x="8836" y="10090"/>
                  <a:pt x="8836" y="9818"/>
                </a:cubicBezTo>
                <a:cubicBezTo>
                  <a:pt x="8836" y="9547"/>
                  <a:pt x="8617" y="9327"/>
                  <a:pt x="8345" y="9327"/>
                </a:cubicBezTo>
                <a:moveTo>
                  <a:pt x="9327" y="11782"/>
                </a:moveTo>
                <a:cubicBezTo>
                  <a:pt x="9056" y="11782"/>
                  <a:pt x="8836" y="12001"/>
                  <a:pt x="8836" y="12273"/>
                </a:cubicBezTo>
                <a:cubicBezTo>
                  <a:pt x="8836" y="12544"/>
                  <a:pt x="9056" y="12764"/>
                  <a:pt x="9327" y="12764"/>
                </a:cubicBezTo>
                <a:cubicBezTo>
                  <a:pt x="9599" y="12764"/>
                  <a:pt x="9818" y="12544"/>
                  <a:pt x="9818" y="12273"/>
                </a:cubicBezTo>
                <a:cubicBezTo>
                  <a:pt x="9818" y="12001"/>
                  <a:pt x="9599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1" name="Shape 2766">
            <a:extLst>
              <a:ext uri="{FF2B5EF4-FFF2-40B4-BE49-F238E27FC236}">
                <a16:creationId xmlns="" xmlns:a16="http://schemas.microsoft.com/office/drawing/2014/main" id="{5227DD29-D76A-F544-BF9A-2F6B4CBA6CA7}"/>
              </a:ext>
            </a:extLst>
          </p:cNvPr>
          <p:cNvSpPr/>
          <p:nvPr/>
        </p:nvSpPr>
        <p:spPr>
          <a:xfrm>
            <a:off x="10504952" y="43223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2" name="Shape 2767">
            <a:extLst>
              <a:ext uri="{FF2B5EF4-FFF2-40B4-BE49-F238E27FC236}">
                <a16:creationId xmlns="" xmlns:a16="http://schemas.microsoft.com/office/drawing/2014/main" id="{92C5370B-F5FE-EB4B-AB10-5F78D7BBB94B}"/>
              </a:ext>
            </a:extLst>
          </p:cNvPr>
          <p:cNvSpPr/>
          <p:nvPr/>
        </p:nvSpPr>
        <p:spPr>
          <a:xfrm>
            <a:off x="11038213" y="432230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3" name="Shape 2768">
            <a:extLst>
              <a:ext uri="{FF2B5EF4-FFF2-40B4-BE49-F238E27FC236}">
                <a16:creationId xmlns="" xmlns:a16="http://schemas.microsoft.com/office/drawing/2014/main" id="{558EFAA1-7E77-434D-80C2-09BE92C29253}"/>
              </a:ext>
            </a:extLst>
          </p:cNvPr>
          <p:cNvSpPr/>
          <p:nvPr/>
        </p:nvSpPr>
        <p:spPr>
          <a:xfrm>
            <a:off x="6238863" y="4944439"/>
            <a:ext cx="279328" cy="101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4" name="Shape 2769">
            <a:extLst>
              <a:ext uri="{FF2B5EF4-FFF2-40B4-BE49-F238E27FC236}">
                <a16:creationId xmlns="" xmlns:a16="http://schemas.microsoft.com/office/drawing/2014/main" id="{657DA008-5ED5-1847-99EC-370EB064ED35}"/>
              </a:ext>
            </a:extLst>
          </p:cNvPr>
          <p:cNvSpPr/>
          <p:nvPr/>
        </p:nvSpPr>
        <p:spPr>
          <a:xfrm>
            <a:off x="6810214" y="4855562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4909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4909"/>
                </a:ln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5" name="Shape 2770">
            <a:extLst>
              <a:ext uri="{FF2B5EF4-FFF2-40B4-BE49-F238E27FC236}">
                <a16:creationId xmlns="" xmlns:a16="http://schemas.microsoft.com/office/drawing/2014/main" id="{00EC9942-60C5-4F4C-AFD9-088F60799EB4}"/>
              </a:ext>
            </a:extLst>
          </p:cNvPr>
          <p:cNvSpPr/>
          <p:nvPr/>
        </p:nvSpPr>
        <p:spPr>
          <a:xfrm>
            <a:off x="7305385" y="485556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6" name="Shape 2771">
            <a:extLst>
              <a:ext uri="{FF2B5EF4-FFF2-40B4-BE49-F238E27FC236}">
                <a16:creationId xmlns="" xmlns:a16="http://schemas.microsoft.com/office/drawing/2014/main" id="{993658B2-CFC6-9F4D-849D-639E649618AB}"/>
              </a:ext>
            </a:extLst>
          </p:cNvPr>
          <p:cNvSpPr/>
          <p:nvPr/>
        </p:nvSpPr>
        <p:spPr>
          <a:xfrm>
            <a:off x="7838646" y="485556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7" name="Shape 2772">
            <a:extLst>
              <a:ext uri="{FF2B5EF4-FFF2-40B4-BE49-F238E27FC236}">
                <a16:creationId xmlns="" xmlns:a16="http://schemas.microsoft.com/office/drawing/2014/main" id="{68200B28-BC0A-2C4A-8FEE-FE9C4BECBC47}"/>
              </a:ext>
            </a:extLst>
          </p:cNvPr>
          <p:cNvSpPr/>
          <p:nvPr/>
        </p:nvSpPr>
        <p:spPr>
          <a:xfrm>
            <a:off x="8371907" y="485556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8" name="Shape 2773">
            <a:extLst>
              <a:ext uri="{FF2B5EF4-FFF2-40B4-BE49-F238E27FC236}">
                <a16:creationId xmlns="" xmlns:a16="http://schemas.microsoft.com/office/drawing/2014/main" id="{4D88EA93-97AD-9347-9146-E00D4CB4EE18}"/>
              </a:ext>
            </a:extLst>
          </p:cNvPr>
          <p:cNvSpPr/>
          <p:nvPr/>
        </p:nvSpPr>
        <p:spPr>
          <a:xfrm>
            <a:off x="8905168" y="485556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9" name="Shape 2774">
            <a:extLst>
              <a:ext uri="{FF2B5EF4-FFF2-40B4-BE49-F238E27FC236}">
                <a16:creationId xmlns="" xmlns:a16="http://schemas.microsoft.com/office/drawing/2014/main" id="{C5705470-C78E-7A45-8970-BA8ABA9E8323}"/>
              </a:ext>
            </a:extLst>
          </p:cNvPr>
          <p:cNvSpPr/>
          <p:nvPr/>
        </p:nvSpPr>
        <p:spPr>
          <a:xfrm>
            <a:off x="9438429" y="485556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0" name="Shape 2775">
            <a:extLst>
              <a:ext uri="{FF2B5EF4-FFF2-40B4-BE49-F238E27FC236}">
                <a16:creationId xmlns="" xmlns:a16="http://schemas.microsoft.com/office/drawing/2014/main" id="{1F9E8674-6A18-F549-BA21-8094CBA9E1D4}"/>
              </a:ext>
            </a:extLst>
          </p:cNvPr>
          <p:cNvSpPr/>
          <p:nvPr/>
        </p:nvSpPr>
        <p:spPr>
          <a:xfrm>
            <a:off x="9971691" y="4900001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1" name="Shape 2776">
            <a:extLst>
              <a:ext uri="{FF2B5EF4-FFF2-40B4-BE49-F238E27FC236}">
                <a16:creationId xmlns="" xmlns:a16="http://schemas.microsoft.com/office/drawing/2014/main" id="{81FFF378-BDE2-1D49-8AD3-1E664DF9200B}"/>
              </a:ext>
            </a:extLst>
          </p:cNvPr>
          <p:cNvSpPr/>
          <p:nvPr/>
        </p:nvSpPr>
        <p:spPr>
          <a:xfrm>
            <a:off x="10568435" y="4855562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2" name="Shape 2777">
            <a:extLst>
              <a:ext uri="{FF2B5EF4-FFF2-40B4-BE49-F238E27FC236}">
                <a16:creationId xmlns="" xmlns:a16="http://schemas.microsoft.com/office/drawing/2014/main" id="{AD6A234D-2F52-2A49-BFDD-06F29B29A2A9}"/>
              </a:ext>
            </a:extLst>
          </p:cNvPr>
          <p:cNvSpPr/>
          <p:nvPr/>
        </p:nvSpPr>
        <p:spPr>
          <a:xfrm>
            <a:off x="11076303" y="4855562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3" name="Shape 2778">
            <a:extLst>
              <a:ext uri="{FF2B5EF4-FFF2-40B4-BE49-F238E27FC236}">
                <a16:creationId xmlns="" xmlns:a16="http://schemas.microsoft.com/office/drawing/2014/main" id="{C387B9F7-FE6A-F540-B11C-678D3FA462F4}"/>
              </a:ext>
            </a:extLst>
          </p:cNvPr>
          <p:cNvSpPr/>
          <p:nvPr/>
        </p:nvSpPr>
        <p:spPr>
          <a:xfrm>
            <a:off x="6238863" y="53888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4" name="Shape 2779">
            <a:extLst>
              <a:ext uri="{FF2B5EF4-FFF2-40B4-BE49-F238E27FC236}">
                <a16:creationId xmlns="" xmlns:a16="http://schemas.microsoft.com/office/drawing/2014/main" id="{E747B7AF-FBBB-2748-8895-797FD5FF169B}"/>
              </a:ext>
            </a:extLst>
          </p:cNvPr>
          <p:cNvSpPr/>
          <p:nvPr/>
        </p:nvSpPr>
        <p:spPr>
          <a:xfrm>
            <a:off x="6810214" y="5388824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5" name="Shape 2780">
            <a:extLst>
              <a:ext uri="{FF2B5EF4-FFF2-40B4-BE49-F238E27FC236}">
                <a16:creationId xmlns="" xmlns:a16="http://schemas.microsoft.com/office/drawing/2014/main" id="{BCAEF9DA-BD0B-B748-A895-730B7F1FF0AD}"/>
              </a:ext>
            </a:extLst>
          </p:cNvPr>
          <p:cNvSpPr/>
          <p:nvPr/>
        </p:nvSpPr>
        <p:spPr>
          <a:xfrm>
            <a:off x="7381565" y="5388824"/>
            <a:ext cx="12696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4727"/>
                </a:moveTo>
                <a:lnTo>
                  <a:pt x="2160" y="14727"/>
                </a:lnTo>
                <a:lnTo>
                  <a:pt x="2160" y="4909"/>
                </a:lnTo>
                <a:cubicBezTo>
                  <a:pt x="2160" y="2740"/>
                  <a:pt x="6028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4909"/>
                  <a:pt x="19440" y="14727"/>
                  <a:pt x="19440" y="14727"/>
                </a:cubicBezTo>
                <a:close/>
                <a:moveTo>
                  <a:pt x="10800" y="0"/>
                </a:moveTo>
                <a:cubicBezTo>
                  <a:pt x="4835" y="0"/>
                  <a:pt x="0" y="2198"/>
                  <a:pt x="0" y="4909"/>
                </a:cubicBezTo>
                <a:lnTo>
                  <a:pt x="0" y="14727"/>
                </a:lnTo>
                <a:cubicBezTo>
                  <a:pt x="0" y="15269"/>
                  <a:pt x="968" y="15709"/>
                  <a:pt x="2160" y="15709"/>
                </a:cubicBezTo>
                <a:lnTo>
                  <a:pt x="9720" y="15709"/>
                </a:lnTo>
                <a:lnTo>
                  <a:pt x="9720" y="21109"/>
                </a:lnTo>
                <a:cubicBezTo>
                  <a:pt x="9720" y="21380"/>
                  <a:pt x="10204" y="21600"/>
                  <a:pt x="10800" y="21600"/>
                </a:cubicBezTo>
                <a:cubicBezTo>
                  <a:pt x="11396" y="21600"/>
                  <a:pt x="11880" y="21380"/>
                  <a:pt x="11880" y="21109"/>
                </a:cubicBezTo>
                <a:lnTo>
                  <a:pt x="11880" y="15709"/>
                </a:lnTo>
                <a:lnTo>
                  <a:pt x="19440" y="15709"/>
                </a:lnTo>
                <a:cubicBezTo>
                  <a:pt x="20632" y="15709"/>
                  <a:pt x="21600" y="15269"/>
                  <a:pt x="21600" y="14727"/>
                </a:cubicBezTo>
                <a:lnTo>
                  <a:pt x="21600" y="4909"/>
                </a:lnTo>
                <a:cubicBezTo>
                  <a:pt x="21600" y="2198"/>
                  <a:pt x="16765" y="0"/>
                  <a:pt x="10800" y="0"/>
                </a:cubicBezTo>
                <a:moveTo>
                  <a:pt x="7560" y="4909"/>
                </a:moveTo>
                <a:cubicBezTo>
                  <a:pt x="6964" y="4909"/>
                  <a:pt x="6480" y="5129"/>
                  <a:pt x="6480" y="5400"/>
                </a:cubicBezTo>
                <a:lnTo>
                  <a:pt x="6480" y="12273"/>
                </a:lnTo>
                <a:cubicBezTo>
                  <a:pt x="6480" y="12544"/>
                  <a:pt x="6964" y="12764"/>
                  <a:pt x="7560" y="12764"/>
                </a:cubicBezTo>
                <a:cubicBezTo>
                  <a:pt x="8156" y="12764"/>
                  <a:pt x="8640" y="12544"/>
                  <a:pt x="8640" y="12273"/>
                </a:cubicBezTo>
                <a:lnTo>
                  <a:pt x="8640" y="5400"/>
                </a:lnTo>
                <a:cubicBezTo>
                  <a:pt x="8640" y="5129"/>
                  <a:pt x="8156" y="4909"/>
                  <a:pt x="7560" y="4909"/>
                </a:cubicBezTo>
                <a:moveTo>
                  <a:pt x="14040" y="4909"/>
                </a:moveTo>
                <a:cubicBezTo>
                  <a:pt x="13444" y="4909"/>
                  <a:pt x="12960" y="5129"/>
                  <a:pt x="12960" y="5400"/>
                </a:cubicBezTo>
                <a:lnTo>
                  <a:pt x="12960" y="12273"/>
                </a:lnTo>
                <a:cubicBezTo>
                  <a:pt x="12960" y="12544"/>
                  <a:pt x="13444" y="12764"/>
                  <a:pt x="14040" y="12764"/>
                </a:cubicBezTo>
                <a:cubicBezTo>
                  <a:pt x="14636" y="12764"/>
                  <a:pt x="15120" y="12544"/>
                  <a:pt x="15120" y="12273"/>
                </a:cubicBezTo>
                <a:lnTo>
                  <a:pt x="15120" y="5400"/>
                </a:lnTo>
                <a:cubicBezTo>
                  <a:pt x="15120" y="5129"/>
                  <a:pt x="14636" y="4909"/>
                  <a:pt x="1404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6" name="Shape 2781">
            <a:extLst>
              <a:ext uri="{FF2B5EF4-FFF2-40B4-BE49-F238E27FC236}">
                <a16:creationId xmlns="" xmlns:a16="http://schemas.microsoft.com/office/drawing/2014/main" id="{D9115FB0-06E7-274B-83CE-B624C0A8F593}"/>
              </a:ext>
            </a:extLst>
          </p:cNvPr>
          <p:cNvSpPr/>
          <p:nvPr/>
        </p:nvSpPr>
        <p:spPr>
          <a:xfrm>
            <a:off x="7838646" y="53888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7" name="Shape 2782">
            <a:extLst>
              <a:ext uri="{FF2B5EF4-FFF2-40B4-BE49-F238E27FC236}">
                <a16:creationId xmlns="" xmlns:a16="http://schemas.microsoft.com/office/drawing/2014/main" id="{21717F2B-0CDA-0B4A-8FDD-FDC72D37F91A}"/>
              </a:ext>
            </a:extLst>
          </p:cNvPr>
          <p:cNvSpPr/>
          <p:nvPr/>
        </p:nvSpPr>
        <p:spPr>
          <a:xfrm>
            <a:off x="8371907" y="5407869"/>
            <a:ext cx="279597" cy="241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8" name="Shape 2783">
            <a:extLst>
              <a:ext uri="{FF2B5EF4-FFF2-40B4-BE49-F238E27FC236}">
                <a16:creationId xmlns="" xmlns:a16="http://schemas.microsoft.com/office/drawing/2014/main" id="{1AEE0C15-9BE3-CA4A-8DBA-0878DF37D83B}"/>
              </a:ext>
            </a:extLst>
          </p:cNvPr>
          <p:cNvSpPr/>
          <p:nvPr/>
        </p:nvSpPr>
        <p:spPr>
          <a:xfrm>
            <a:off x="8905168" y="5407869"/>
            <a:ext cx="279328" cy="241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9" name="Shape 2784">
            <a:extLst>
              <a:ext uri="{FF2B5EF4-FFF2-40B4-BE49-F238E27FC236}">
                <a16:creationId xmlns="" xmlns:a16="http://schemas.microsoft.com/office/drawing/2014/main" id="{6A98631B-88DF-EE46-8216-8BC8D18C3CB2}"/>
              </a:ext>
            </a:extLst>
          </p:cNvPr>
          <p:cNvSpPr/>
          <p:nvPr/>
        </p:nvSpPr>
        <p:spPr>
          <a:xfrm>
            <a:off x="9438429" y="53888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0" name="Shape 2785">
            <a:extLst>
              <a:ext uri="{FF2B5EF4-FFF2-40B4-BE49-F238E27FC236}">
                <a16:creationId xmlns="" xmlns:a16="http://schemas.microsoft.com/office/drawing/2014/main" id="{15321F82-9250-574E-9769-9BD3D198387A}"/>
              </a:ext>
            </a:extLst>
          </p:cNvPr>
          <p:cNvSpPr/>
          <p:nvPr/>
        </p:nvSpPr>
        <p:spPr>
          <a:xfrm>
            <a:off x="9971691" y="5414217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1" name="Shape 2786">
            <a:extLst>
              <a:ext uri="{FF2B5EF4-FFF2-40B4-BE49-F238E27FC236}">
                <a16:creationId xmlns="" xmlns:a16="http://schemas.microsoft.com/office/drawing/2014/main" id="{6CEB1F6F-E7F5-A54C-80CF-ECA0BCB3E73C}"/>
              </a:ext>
            </a:extLst>
          </p:cNvPr>
          <p:cNvSpPr/>
          <p:nvPr/>
        </p:nvSpPr>
        <p:spPr>
          <a:xfrm>
            <a:off x="10504951" y="5401520"/>
            <a:ext cx="279127" cy="253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2" name="Shape 2787">
            <a:extLst>
              <a:ext uri="{FF2B5EF4-FFF2-40B4-BE49-F238E27FC236}">
                <a16:creationId xmlns="" xmlns:a16="http://schemas.microsoft.com/office/drawing/2014/main" id="{4C18F659-BE85-C646-A499-BF89D39115AC}"/>
              </a:ext>
            </a:extLst>
          </p:cNvPr>
          <p:cNvSpPr/>
          <p:nvPr/>
        </p:nvSpPr>
        <p:spPr>
          <a:xfrm>
            <a:off x="11038212" y="5388824"/>
            <a:ext cx="279155" cy="27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48158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0987"/>
            <a:ext cx="1980029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颜色的输出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BDD09407-9E2B-D944-8D98-8528FCBDFF2C}"/>
              </a:ext>
            </a:extLst>
          </p:cNvPr>
          <p:cNvGrpSpPr/>
          <p:nvPr/>
        </p:nvGrpSpPr>
        <p:grpSpPr>
          <a:xfrm>
            <a:off x="4152524" y="1746790"/>
            <a:ext cx="1361294" cy="1791119"/>
            <a:chOff x="1149995" y="1846777"/>
            <a:chExt cx="1361294" cy="1791119"/>
          </a:xfrm>
          <a:solidFill>
            <a:srgbClr val="38B507"/>
          </a:solidFill>
        </p:grpSpPr>
        <p:sp>
          <p:nvSpPr>
            <p:cNvPr id="29" name="椭圆 28">
              <a:extLst>
                <a:ext uri="{FF2B5EF4-FFF2-40B4-BE49-F238E27FC236}">
                  <a16:creationId xmlns="" xmlns:a16="http://schemas.microsoft.com/office/drawing/2014/main" id="{AFB4FBE9-6356-6F4A-BD15-2B16255CD985}"/>
                </a:ext>
              </a:extLst>
            </p:cNvPr>
            <p:cNvSpPr/>
            <p:nvPr/>
          </p:nvSpPr>
          <p:spPr>
            <a:xfrm>
              <a:off x="1149995" y="1846777"/>
              <a:ext cx="1361294" cy="1361294"/>
            </a:xfrm>
            <a:prstGeom prst="ellipse">
              <a:avLst/>
            </a:prstGeom>
            <a:solidFill>
              <a:srgbClr val="46B99A"/>
            </a:solidFill>
            <a:ln w="412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/>
                <a:ea typeface="微软雅黑"/>
                <a:cs typeface="Lato" panose="020F0502020204030203" pitchFamily="34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="" xmlns:a16="http://schemas.microsoft.com/office/drawing/2014/main" id="{4D0E1D85-9A2D-5A4A-8DDF-374BD02147EF}"/>
                </a:ext>
              </a:extLst>
            </p:cNvPr>
            <p:cNvSpPr/>
            <p:nvPr/>
          </p:nvSpPr>
          <p:spPr>
            <a:xfrm>
              <a:off x="1515617" y="3360897"/>
              <a:ext cx="9507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微软雅黑"/>
                  <a:cs typeface="Lato Light"/>
                </a:rPr>
                <a:t>主绿色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微软雅黑"/>
                <a:cs typeface="Lato Light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="" xmlns:a16="http://schemas.microsoft.com/office/drawing/2014/main" id="{4366BEAE-E628-F649-9C65-D11EF60DEE08}"/>
              </a:ext>
            </a:extLst>
          </p:cNvPr>
          <p:cNvGrpSpPr/>
          <p:nvPr/>
        </p:nvGrpSpPr>
        <p:grpSpPr>
          <a:xfrm>
            <a:off x="9694291" y="1752648"/>
            <a:ext cx="1361294" cy="1790822"/>
            <a:chOff x="3997740" y="1848730"/>
            <a:chExt cx="1361294" cy="1790822"/>
          </a:xfrm>
          <a:solidFill>
            <a:srgbClr val="69EA16"/>
          </a:solidFill>
        </p:grpSpPr>
        <p:sp>
          <p:nvSpPr>
            <p:cNvPr id="32" name="椭圆 31">
              <a:extLst>
                <a:ext uri="{FF2B5EF4-FFF2-40B4-BE49-F238E27FC236}">
                  <a16:creationId xmlns="" xmlns:a16="http://schemas.microsoft.com/office/drawing/2014/main" id="{B42F5C12-4F9E-9943-A82A-49655BD415BE}"/>
                </a:ext>
              </a:extLst>
            </p:cNvPr>
            <p:cNvSpPr/>
            <p:nvPr/>
          </p:nvSpPr>
          <p:spPr>
            <a:xfrm>
              <a:off x="3997740" y="1848730"/>
              <a:ext cx="1361294" cy="1361294"/>
            </a:xfrm>
            <a:prstGeom prst="ellipse">
              <a:avLst/>
            </a:prstGeom>
            <a:solidFill>
              <a:srgbClr val="FF5D55"/>
            </a:solidFill>
            <a:ln w="412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Lato" panose="020F0502020204030203" pitchFamily="34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="" xmlns:a16="http://schemas.microsoft.com/office/drawing/2014/main" id="{2DAC22ED-07D5-794E-8503-2F24C36D6CC5}"/>
                </a:ext>
              </a:extLst>
            </p:cNvPr>
            <p:cNvSpPr/>
            <p:nvPr/>
          </p:nvSpPr>
          <p:spPr>
            <a:xfrm>
              <a:off x="4309411" y="3362553"/>
              <a:ext cx="73795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  <a:cs typeface="Lato Light"/>
                </a:rPr>
                <a:t>辅助色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cs typeface="Lato Light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18D10FAE-4F64-3643-A7AB-6E52B38F8B5B}"/>
              </a:ext>
            </a:extLst>
          </p:cNvPr>
          <p:cNvGrpSpPr/>
          <p:nvPr/>
        </p:nvGrpSpPr>
        <p:grpSpPr>
          <a:xfrm>
            <a:off x="6963122" y="1752352"/>
            <a:ext cx="1482763" cy="1791118"/>
            <a:chOff x="6845485" y="1844825"/>
            <a:chExt cx="1482763" cy="1791118"/>
          </a:xfrm>
        </p:grpSpPr>
        <p:sp>
          <p:nvSpPr>
            <p:cNvPr id="35" name="椭圆 34">
              <a:extLst>
                <a:ext uri="{FF2B5EF4-FFF2-40B4-BE49-F238E27FC236}">
                  <a16:creationId xmlns="" xmlns:a16="http://schemas.microsoft.com/office/drawing/2014/main" id="{622A5D39-BA3D-714E-A893-ECEEEF8F5F96}"/>
                </a:ext>
              </a:extLst>
            </p:cNvPr>
            <p:cNvSpPr/>
            <p:nvPr/>
          </p:nvSpPr>
          <p:spPr>
            <a:xfrm>
              <a:off x="6845485" y="1844825"/>
              <a:ext cx="1361294" cy="1361294"/>
            </a:xfrm>
            <a:prstGeom prst="ellipse">
              <a:avLst/>
            </a:prstGeom>
            <a:solidFill>
              <a:srgbClr val="2C323C"/>
            </a:solidFill>
            <a:ln w="412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/>
                <a:ea typeface="微软雅黑"/>
                <a:cs typeface="Lato" panose="020F0502020204030203" pitchFamily="34" charset="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="" xmlns:a16="http://schemas.microsoft.com/office/drawing/2014/main" id="{F366875E-E715-FB42-AF59-EF28C74B371D}"/>
                </a:ext>
              </a:extLst>
            </p:cNvPr>
            <p:cNvSpPr/>
            <p:nvPr/>
          </p:nvSpPr>
          <p:spPr>
            <a:xfrm>
              <a:off x="7014232" y="3358944"/>
              <a:ext cx="131401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微软雅黑"/>
                  <a:cs typeface="Lato Light"/>
                </a:rPr>
                <a:t>深色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微软雅黑"/>
                  <a:cs typeface="Lato Light"/>
                </a:rPr>
                <a:t>系字体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微软雅黑"/>
                <a:cs typeface="Lato Light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41970F06-6B94-7446-A7C5-DC1F9551668D}"/>
              </a:ext>
            </a:extLst>
          </p:cNvPr>
          <p:cNvGrpSpPr/>
          <p:nvPr/>
        </p:nvGrpSpPr>
        <p:grpSpPr>
          <a:xfrm>
            <a:off x="1341926" y="1752352"/>
            <a:ext cx="1361294" cy="1785557"/>
            <a:chOff x="9703258" y="1848434"/>
            <a:chExt cx="1361294" cy="1785557"/>
          </a:xfrm>
        </p:grpSpPr>
        <p:sp>
          <p:nvSpPr>
            <p:cNvPr id="38" name="椭圆 37">
              <a:extLst>
                <a:ext uri="{FF2B5EF4-FFF2-40B4-BE49-F238E27FC236}">
                  <a16:creationId xmlns="" xmlns:a16="http://schemas.microsoft.com/office/drawing/2014/main" id="{AF0AE2F4-B221-A54C-95B6-3BF45D876524}"/>
                </a:ext>
              </a:extLst>
            </p:cNvPr>
            <p:cNvSpPr/>
            <p:nvPr/>
          </p:nvSpPr>
          <p:spPr>
            <a:xfrm>
              <a:off x="9703258" y="1848434"/>
              <a:ext cx="1361294" cy="1361294"/>
            </a:xfrm>
            <a:prstGeom prst="ellipse">
              <a:avLst/>
            </a:prstGeom>
            <a:solidFill>
              <a:srgbClr val="282828"/>
            </a:solidFill>
            <a:ln w="412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/>
                <a:ea typeface="微软雅黑"/>
                <a:cs typeface="Lato" panose="020F0502020204030203" pitchFamily="34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="" xmlns:a16="http://schemas.microsoft.com/office/drawing/2014/main" id="{3F855719-5D5A-654B-9FBD-A2BE14F9B9AA}"/>
                </a:ext>
              </a:extLst>
            </p:cNvPr>
            <p:cNvSpPr/>
            <p:nvPr/>
          </p:nvSpPr>
          <p:spPr>
            <a:xfrm>
              <a:off x="9912424" y="3356992"/>
              <a:ext cx="10131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微软雅黑"/>
                  <a:cs typeface="Lato Light"/>
                </a:rPr>
                <a:t>标题字颜色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微软雅黑"/>
                <a:cs typeface="Lato Light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D9ABFEB4-FF34-5D41-8E48-012EED343D65}"/>
              </a:ext>
            </a:extLst>
          </p:cNvPr>
          <p:cNvGrpSpPr/>
          <p:nvPr/>
        </p:nvGrpSpPr>
        <p:grpSpPr>
          <a:xfrm>
            <a:off x="1341926" y="3844399"/>
            <a:ext cx="1361294" cy="1791119"/>
            <a:chOff x="1149995" y="3936872"/>
            <a:chExt cx="1361294" cy="1791119"/>
          </a:xfrm>
        </p:grpSpPr>
        <p:sp>
          <p:nvSpPr>
            <p:cNvPr id="41" name="椭圆 40">
              <a:extLst>
                <a:ext uri="{FF2B5EF4-FFF2-40B4-BE49-F238E27FC236}">
                  <a16:creationId xmlns="" xmlns:a16="http://schemas.microsoft.com/office/drawing/2014/main" id="{4BFBFC24-82A8-3049-8B52-C83FF2ABDBE7}"/>
                </a:ext>
              </a:extLst>
            </p:cNvPr>
            <p:cNvSpPr/>
            <p:nvPr/>
          </p:nvSpPr>
          <p:spPr>
            <a:xfrm>
              <a:off x="1149995" y="3936872"/>
              <a:ext cx="1361294" cy="1361294"/>
            </a:xfrm>
            <a:prstGeom prst="ellipse">
              <a:avLst/>
            </a:prstGeom>
            <a:solidFill>
              <a:srgbClr val="666666"/>
            </a:solidFill>
            <a:ln w="412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/>
                <a:ea typeface="微软雅黑"/>
                <a:cs typeface="Lato" panose="020F0502020204030203" pitchFamily="34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="" xmlns:a16="http://schemas.microsoft.com/office/drawing/2014/main" id="{29370A55-619A-E949-BDAE-FEACC37037E3}"/>
                </a:ext>
              </a:extLst>
            </p:cNvPr>
            <p:cNvSpPr/>
            <p:nvPr/>
          </p:nvSpPr>
          <p:spPr>
            <a:xfrm>
              <a:off x="1397502" y="5450992"/>
              <a:ext cx="86628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微软雅黑"/>
                  <a:cs typeface="Lato Light"/>
                </a:rPr>
                <a:t>正文颜色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微软雅黑"/>
                <a:cs typeface="Lato Light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="" xmlns:a16="http://schemas.microsoft.com/office/drawing/2014/main" id="{102D23EE-D728-FB4E-8BF6-4AFFA1842690}"/>
              </a:ext>
            </a:extLst>
          </p:cNvPr>
          <p:cNvGrpSpPr/>
          <p:nvPr/>
        </p:nvGrpSpPr>
        <p:grpSpPr>
          <a:xfrm>
            <a:off x="4152524" y="3846352"/>
            <a:ext cx="1361294" cy="1790822"/>
            <a:chOff x="3997740" y="3938825"/>
            <a:chExt cx="1361294" cy="1790822"/>
          </a:xfrm>
        </p:grpSpPr>
        <p:sp>
          <p:nvSpPr>
            <p:cNvPr id="44" name="椭圆 43">
              <a:extLst>
                <a:ext uri="{FF2B5EF4-FFF2-40B4-BE49-F238E27FC236}">
                  <a16:creationId xmlns="" xmlns:a16="http://schemas.microsoft.com/office/drawing/2014/main" id="{B1D010A7-C330-D548-924D-E95557BAB3E1}"/>
                </a:ext>
              </a:extLst>
            </p:cNvPr>
            <p:cNvSpPr/>
            <p:nvPr/>
          </p:nvSpPr>
          <p:spPr>
            <a:xfrm>
              <a:off x="3997740" y="3938825"/>
              <a:ext cx="1361294" cy="1361294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solidFill>
                <a:srgbClr val="808080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Lato" panose="020F0502020204030203" pitchFamily="34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="" xmlns:a16="http://schemas.microsoft.com/office/drawing/2014/main" id="{212FDDB9-563D-7C42-908E-957E10B978F1}"/>
                </a:ext>
              </a:extLst>
            </p:cNvPr>
            <p:cNvSpPr/>
            <p:nvPr/>
          </p:nvSpPr>
          <p:spPr>
            <a:xfrm>
              <a:off x="4439816" y="5452648"/>
              <a:ext cx="73795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微软雅黑"/>
                  <a:cs typeface="Lato Light"/>
                </a:rPr>
                <a:t>白色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微软雅黑"/>
                <a:cs typeface="Lato Light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="" xmlns:a16="http://schemas.microsoft.com/office/drawing/2014/main" id="{90B8B477-01B8-9449-8B33-745DC24796C7}"/>
              </a:ext>
            </a:extLst>
          </p:cNvPr>
          <p:cNvGrpSpPr/>
          <p:nvPr/>
        </p:nvGrpSpPr>
        <p:grpSpPr>
          <a:xfrm>
            <a:off x="6963122" y="3842447"/>
            <a:ext cx="1361294" cy="1791118"/>
            <a:chOff x="6845485" y="3934920"/>
            <a:chExt cx="1361294" cy="1791118"/>
          </a:xfrm>
        </p:grpSpPr>
        <p:sp>
          <p:nvSpPr>
            <p:cNvPr id="47" name="椭圆 46">
              <a:extLst>
                <a:ext uri="{FF2B5EF4-FFF2-40B4-BE49-F238E27FC236}">
                  <a16:creationId xmlns="" xmlns:a16="http://schemas.microsoft.com/office/drawing/2014/main" id="{20CA146D-FA2A-1843-8278-12BDB9AEAB66}"/>
                </a:ext>
              </a:extLst>
            </p:cNvPr>
            <p:cNvSpPr/>
            <p:nvPr/>
          </p:nvSpPr>
          <p:spPr>
            <a:xfrm>
              <a:off x="6845485" y="3934920"/>
              <a:ext cx="1361294" cy="1361294"/>
            </a:xfrm>
            <a:prstGeom prst="ellipse">
              <a:avLst/>
            </a:prstGeom>
            <a:solidFill>
              <a:srgbClr val="CCCCCC"/>
            </a:solidFill>
            <a:ln w="412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ea typeface="微软雅黑"/>
                <a:cs typeface="Lato" panose="020F0502020204030203" pitchFamily="34" charset="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="" xmlns:a16="http://schemas.microsoft.com/office/drawing/2014/main" id="{555617D5-95E8-E843-95F4-CD71784BFE42}"/>
                </a:ext>
              </a:extLst>
            </p:cNvPr>
            <p:cNvSpPr/>
            <p:nvPr/>
          </p:nvSpPr>
          <p:spPr>
            <a:xfrm>
              <a:off x="6888088" y="5449039"/>
              <a:ext cx="131401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  <a:cs typeface="Lato Light"/>
                </a:rPr>
                <a:t>深色背景正文色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  <a:cs typeface="Lato Light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="" xmlns:a16="http://schemas.microsoft.com/office/drawing/2014/main" id="{BDD09407-9E2B-D944-8D98-8528FCBDFF2C}"/>
              </a:ext>
            </a:extLst>
          </p:cNvPr>
          <p:cNvGrpSpPr/>
          <p:nvPr/>
        </p:nvGrpSpPr>
        <p:grpSpPr>
          <a:xfrm>
            <a:off x="9694960" y="3846352"/>
            <a:ext cx="1361294" cy="1791119"/>
            <a:chOff x="1149995" y="1846777"/>
            <a:chExt cx="1361294" cy="1791119"/>
          </a:xfrm>
        </p:grpSpPr>
        <p:sp>
          <p:nvSpPr>
            <p:cNvPr id="50" name="椭圆 49">
              <a:extLst>
                <a:ext uri="{FF2B5EF4-FFF2-40B4-BE49-F238E27FC236}">
                  <a16:creationId xmlns="" xmlns:a16="http://schemas.microsoft.com/office/drawing/2014/main" id="{AFB4FBE9-6356-6F4A-BD15-2B16255CD985}"/>
                </a:ext>
              </a:extLst>
            </p:cNvPr>
            <p:cNvSpPr/>
            <p:nvPr/>
          </p:nvSpPr>
          <p:spPr>
            <a:xfrm>
              <a:off x="1149995" y="1846777"/>
              <a:ext cx="1361294" cy="1361294"/>
            </a:xfrm>
            <a:prstGeom prst="ellipse">
              <a:avLst/>
            </a:prstGeom>
            <a:solidFill>
              <a:srgbClr val="FFF000"/>
            </a:solidFill>
            <a:ln w="412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/>
                <a:ea typeface="微软雅黑"/>
                <a:cs typeface="Lato" panose="020F0502020204030203" pitchFamily="34" charset="0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="" xmlns:a16="http://schemas.microsoft.com/office/drawing/2014/main" id="{4D0E1D85-9A2D-5A4A-8DDF-374BD02147EF}"/>
                </a:ext>
              </a:extLst>
            </p:cNvPr>
            <p:cNvSpPr/>
            <p:nvPr/>
          </p:nvSpPr>
          <p:spPr>
            <a:xfrm>
              <a:off x="1477790" y="3360897"/>
              <a:ext cx="70436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82828"/>
                  </a:solidFill>
                  <a:effectLst/>
                  <a:uLnTx/>
                  <a:uFillTx/>
                  <a:latin typeface="微软雅黑"/>
                  <a:cs typeface="Lato Light"/>
                </a:rPr>
                <a:t>辅助色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微软雅黑"/>
                <a:cs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1662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27068"/>
            <a:ext cx="902811" cy="662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字体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4" name="组合 3" descr="e7d195523061f1c0c989bbdf341b111e769f2ee359bd8df638E53E9931A62DC22263A6E1A75FFBC630BB5D77BA969D9175F253EB94D93A1189E24A7D909BAD0376573965191318DE1FD009565C070D0758BE63ED47B2EDEAA5397A7981FE0D71AFEEA33DF903CEB38058F82D3F99A895A7D4B2270B671FC6391FAA902E6109D415E06EE44FA580410C7DA98DD5282A68"/>
          <p:cNvGrpSpPr/>
          <p:nvPr/>
        </p:nvGrpSpPr>
        <p:grpSpPr>
          <a:xfrm>
            <a:off x="2089122" y="2204099"/>
            <a:ext cx="7976602" cy="2583270"/>
            <a:chOff x="2089122" y="2218613"/>
            <a:chExt cx="7976602" cy="2583270"/>
          </a:xfrm>
        </p:grpSpPr>
        <p:sp>
          <p:nvSpPr>
            <p:cNvPr id="5" name="矩形 4"/>
            <p:cNvSpPr/>
            <p:nvPr/>
          </p:nvSpPr>
          <p:spPr>
            <a:xfrm>
              <a:off x="2089122" y="2291016"/>
              <a:ext cx="887758" cy="451412"/>
            </a:xfrm>
            <a:prstGeom prst="rect">
              <a:avLst/>
            </a:prstGeom>
            <a:solidFill>
              <a:srgbClr val="47C6A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rPr>
                <a:t>中文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68913" y="221861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微软雅黑"/>
                </a:rPr>
                <a:t>微软雅黑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2089122" y="4283790"/>
              <a:ext cx="887758" cy="451412"/>
            </a:xfrm>
            <a:prstGeom prst="rect">
              <a:avLst/>
            </a:prstGeom>
            <a:solidFill>
              <a:srgbClr val="25243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微软雅黑 Light"/>
                  <a:cs typeface="+mn-cs"/>
                </a:rPr>
                <a:t>英文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14599" y="4217108"/>
              <a:ext cx="190789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微软雅黑 Light"/>
                </a:rPr>
                <a:t>Segoe UI</a:t>
              </a:r>
              <a:endPara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微软雅黑 Ligh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327474" y="2218613"/>
              <a:ext cx="27382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微软雅黑 Light"/>
                  <a:ea typeface="微软雅黑 Light"/>
                </a:rPr>
                <a:t>微软雅黑</a:t>
              </a: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微软雅黑 Light"/>
                  <a:ea typeface="微软雅黑 Light"/>
                </a:rPr>
                <a:t>Light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 Light"/>
                <a:ea typeface="微软雅黑 Ligh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327474" y="4217107"/>
              <a:ext cx="12442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微软雅黑 Light"/>
                </a:rPr>
                <a:t>Calibri</a:t>
              </a:r>
              <a:endPara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/>
                <a:ea typeface="微软雅黑 Light"/>
              </a:endParaRPr>
            </a:p>
          </p:txBody>
        </p:sp>
      </p:grpSp>
      <p:sp>
        <p:nvSpPr>
          <p:cNvPr id="11" name="文本框 10" descr="e7d195523061f1c0c989bbdf341b111e769f2ee359bd8df638E53E9931A62DC22263A6E1A75FFBC630BB5D77BA969D9175F253EB94D93A1189E24A7D909BAD0376573965191318DE1FD009565C070D0758BE63ED47B2EDEAA5397A7981FE0D71AFEEA33DF903CEB38058F82D3F99A895A7D4B2270B671FC6391FAA902E6109D415E06EE44FA580410C7DA98DD5282A68"/>
          <p:cNvSpPr txBox="1"/>
          <p:nvPr/>
        </p:nvSpPr>
        <p:spPr>
          <a:xfrm>
            <a:off x="2810485" y="5767285"/>
            <a:ext cx="6571030" cy="361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>
              <a:lnSpc>
                <a:spcPct val="125000"/>
              </a:lnSpc>
              <a:defRPr/>
            </a:pPr>
            <a:r>
              <a:rPr lang="en-US" altLang="zh-CN" sz="1400" dirty="0">
                <a:solidFill>
                  <a:srgbClr val="000000"/>
                </a:solidFill>
                <a:latin typeface="微软雅黑 Light"/>
                <a:ea typeface="微软雅黑 Light"/>
              </a:rPr>
              <a:t>【</a:t>
            </a:r>
            <a:r>
              <a:rPr lang="zh-CN" altLang="en-US" sz="1400" dirty="0">
                <a:solidFill>
                  <a:srgbClr val="000000"/>
                </a:solidFill>
                <a:latin typeface="微软雅黑 Light"/>
                <a:ea typeface="微软雅黑 Light"/>
              </a:rPr>
              <a:t>备注</a:t>
            </a:r>
            <a:r>
              <a:rPr lang="en-US" altLang="zh-CN" sz="1400" dirty="0">
                <a:solidFill>
                  <a:srgbClr val="000000"/>
                </a:solidFill>
                <a:latin typeface="微软雅黑 Light"/>
                <a:ea typeface="微软雅黑 Light"/>
              </a:rPr>
              <a:t>】</a:t>
            </a:r>
            <a:r>
              <a:rPr lang="zh-CN" altLang="en-US" sz="1400" dirty="0">
                <a:solidFill>
                  <a:srgbClr val="000000"/>
                </a:solidFill>
                <a:latin typeface="微软雅黑 Light"/>
                <a:ea typeface="微软雅黑 Light"/>
              </a:rPr>
              <a:t>：微软雅黑、</a:t>
            </a:r>
            <a:r>
              <a:rPr lang="en-US" altLang="zh-CN" sz="1400" dirty="0">
                <a:solidFill>
                  <a:srgbClr val="000000"/>
                </a:solidFill>
                <a:latin typeface="微软雅黑 Light"/>
                <a:ea typeface="微软雅黑 Light"/>
              </a:rPr>
              <a:t>Segoe</a:t>
            </a:r>
            <a:r>
              <a:rPr lang="zh-CN" altLang="en-US" sz="1400" dirty="0">
                <a:solidFill>
                  <a:srgbClr val="000000"/>
                </a:solidFill>
                <a:latin typeface="微软雅黑 Light"/>
                <a:ea typeface="微软雅黑 Light"/>
              </a:rPr>
              <a:t>属于版权字体，如您的</a:t>
            </a:r>
            <a:r>
              <a:rPr lang="en-US" altLang="zh-CN" sz="1400" dirty="0">
                <a:solidFill>
                  <a:srgbClr val="000000"/>
                </a:solidFill>
                <a:latin typeface="微软雅黑 Light"/>
                <a:ea typeface="微软雅黑 Light"/>
              </a:rPr>
              <a:t>PPT</a:t>
            </a:r>
            <a:r>
              <a:rPr lang="zh-CN" altLang="en-US" sz="1400" dirty="0">
                <a:solidFill>
                  <a:srgbClr val="000000"/>
                </a:solidFill>
                <a:latin typeface="微软雅黑 Light"/>
                <a:ea typeface="微软雅黑 Light"/>
              </a:rPr>
              <a:t>需要商用，请购买正版。</a:t>
            </a:r>
            <a:endParaRPr lang="en-US" altLang="zh-CN" sz="1400" dirty="0">
              <a:solidFill>
                <a:srgbClr val="000000"/>
              </a:solidFill>
              <a:latin typeface="微软雅黑 Light"/>
              <a:ea typeface="微软雅黑 Ligh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89122" y="3102212"/>
            <a:ext cx="4768145" cy="67710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/>
                <a:sym typeface="微软雅黑"/>
              </a:rPr>
              <a:t>思源黑体</a:t>
            </a:r>
            <a:endParaRPr kumimoji="0" lang="zh-CN" altLang="en-US" sz="3200" i="0" u="none" strike="noStrike" cap="none" spc="0" normalizeH="0" baseline="0" dirty="0">
              <a:ln>
                <a:noFill/>
              </a:ln>
              <a:effectLst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微软雅黑"/>
              <a:sym typeface="微软雅黑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27474" y="3171193"/>
            <a:ext cx="2849569" cy="46166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91439" rIns="91439" bIns="91439" numCol="1" spcCol="38100" rtlCol="0" anchor="t">
            <a:spAutoFit/>
          </a:bodyPr>
          <a:lstStyle/>
          <a:p>
            <a:pPr marL="0" marR="0" indent="0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latin typeface="思源黑体 CN Bold" panose="020B0800000000000000" pitchFamily="34" charset="-122"/>
                <a:ea typeface="思源黑体 CN Bold" panose="020B0800000000000000" pitchFamily="34" charset="-122"/>
                <a:cs typeface="微软雅黑"/>
                <a:sym typeface="微软雅黑"/>
              </a:rPr>
              <a:t>公司推荐，没有版权风险</a:t>
            </a:r>
            <a:endParaRPr kumimoji="0" lang="zh-CN" altLang="en-US" i="0" u="none" strike="noStrike" cap="none" spc="0" normalizeH="0" baseline="0" dirty="0">
              <a:ln>
                <a:noFill/>
              </a:ln>
              <a:effectLst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微软雅黑"/>
              <a:sym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25085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0987"/>
            <a:ext cx="1620957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课程内容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3" name="Oval 25">
            <a:extLst>
              <a:ext uri="{FF2B5EF4-FFF2-40B4-BE49-F238E27FC236}">
                <a16:creationId xmlns="" xmlns:a16="http://schemas.microsoft.com/office/drawing/2014/main" id="{1D10EA53-B83F-464B-96EE-E4D17A540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5396" y="2559241"/>
            <a:ext cx="1240693" cy="1240693"/>
          </a:xfrm>
          <a:prstGeom prst="ellipse">
            <a:avLst/>
          </a:prstGeom>
          <a:solidFill>
            <a:srgbClr val="46B99A"/>
          </a:solidFill>
          <a:ln w="12700">
            <a:noFill/>
            <a:round/>
            <a:headEnd/>
            <a:tailEnd/>
          </a:ln>
          <a:extLst/>
        </p:spPr>
        <p:txBody>
          <a:bodyPr anchor="ctr"/>
          <a:lstStyle>
            <a:lvl1pPr defTabSz="137318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zh-CN" sz="3484">
              <a:solidFill>
                <a:srgbClr val="666666"/>
              </a:solidFill>
              <a:ea typeface="微软雅黑"/>
              <a:cs typeface="+mn-ea"/>
              <a:sym typeface="+mn-lt"/>
            </a:endParaRPr>
          </a:p>
        </p:txBody>
      </p:sp>
      <p:sp>
        <p:nvSpPr>
          <p:cNvPr id="14" name="Oval 25">
            <a:extLst>
              <a:ext uri="{FF2B5EF4-FFF2-40B4-BE49-F238E27FC236}">
                <a16:creationId xmlns="" xmlns:a16="http://schemas.microsoft.com/office/drawing/2014/main" id="{6B13E13E-C1AC-704A-B543-BF4275FEB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562" y="2559241"/>
            <a:ext cx="1240693" cy="1240693"/>
          </a:xfrm>
          <a:prstGeom prst="ellipse">
            <a:avLst/>
          </a:prstGeom>
          <a:solidFill>
            <a:srgbClr val="666666"/>
          </a:solidFill>
          <a:ln w="12700">
            <a:solidFill>
              <a:srgbClr val="808080">
                <a:alpha val="34000"/>
              </a:srgbClr>
            </a:solidFill>
            <a:round/>
            <a:headEnd/>
            <a:tailEnd/>
          </a:ln>
          <a:extLst/>
        </p:spPr>
        <p:txBody>
          <a:bodyPr anchor="ctr"/>
          <a:lstStyle>
            <a:lvl1pPr defTabSz="137318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373188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3484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+mn-ea"/>
              <a:sym typeface="+mn-lt"/>
            </a:endParaRPr>
          </a:p>
        </p:txBody>
      </p:sp>
      <p:sp>
        <p:nvSpPr>
          <p:cNvPr id="15" name="Oval 25">
            <a:extLst>
              <a:ext uri="{FF2B5EF4-FFF2-40B4-BE49-F238E27FC236}">
                <a16:creationId xmlns="" xmlns:a16="http://schemas.microsoft.com/office/drawing/2014/main" id="{7A3556F5-4478-0C41-8F7B-10BA54AC6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684" y="3262764"/>
            <a:ext cx="1240693" cy="1240693"/>
          </a:xfrm>
          <a:prstGeom prst="ellipse">
            <a:avLst/>
          </a:prstGeom>
          <a:solidFill>
            <a:srgbClr val="666666"/>
          </a:solidFill>
          <a:ln w="12700">
            <a:solidFill>
              <a:srgbClr val="808080">
                <a:alpha val="34000"/>
              </a:srgbClr>
            </a:solidFill>
            <a:round/>
            <a:headEnd/>
            <a:tailEnd/>
          </a:ln>
          <a:extLst/>
        </p:spPr>
        <p:txBody>
          <a:bodyPr anchor="ctr"/>
          <a:lstStyle>
            <a:lvl1pPr defTabSz="137318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373188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3484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+mn-ea"/>
              <a:sym typeface="+mn-lt"/>
            </a:endParaRPr>
          </a:p>
        </p:txBody>
      </p:sp>
      <p:sp>
        <p:nvSpPr>
          <p:cNvPr id="16" name="Oval 25">
            <a:extLst>
              <a:ext uri="{FF2B5EF4-FFF2-40B4-BE49-F238E27FC236}">
                <a16:creationId xmlns="" xmlns:a16="http://schemas.microsoft.com/office/drawing/2014/main" id="{90CDA47B-4725-A547-B129-965B21DC3B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7314" y="3262764"/>
            <a:ext cx="1240693" cy="1240693"/>
          </a:xfrm>
          <a:prstGeom prst="ellipse">
            <a:avLst/>
          </a:prstGeom>
          <a:solidFill>
            <a:srgbClr val="666666"/>
          </a:solidFill>
          <a:ln w="12700">
            <a:solidFill>
              <a:srgbClr val="808080">
                <a:alpha val="34000"/>
              </a:srgbClr>
            </a:solidFill>
            <a:round/>
            <a:headEnd/>
            <a:tailEnd/>
          </a:ln>
          <a:extLst/>
        </p:spPr>
        <p:txBody>
          <a:bodyPr anchor="ctr"/>
          <a:lstStyle>
            <a:lvl1pPr defTabSz="137318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373188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3484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+mn-ea"/>
              <a:sym typeface="+mn-lt"/>
            </a:endParaRPr>
          </a:p>
        </p:txBody>
      </p:sp>
      <p:sp>
        <p:nvSpPr>
          <p:cNvPr id="17" name="Oval 25">
            <a:extLst>
              <a:ext uri="{FF2B5EF4-FFF2-40B4-BE49-F238E27FC236}">
                <a16:creationId xmlns="" xmlns:a16="http://schemas.microsoft.com/office/drawing/2014/main" id="{DA72F568-F49B-9145-ADDD-01DDBAF97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1811" y="3262764"/>
            <a:ext cx="1240693" cy="1240693"/>
          </a:xfrm>
          <a:prstGeom prst="ellipse">
            <a:avLst/>
          </a:prstGeom>
          <a:solidFill>
            <a:srgbClr val="666666"/>
          </a:solidFill>
          <a:ln w="12700">
            <a:solidFill>
              <a:srgbClr val="808080">
                <a:alpha val="34000"/>
              </a:srgbClr>
            </a:solidFill>
            <a:round/>
            <a:headEnd/>
            <a:tailEnd/>
          </a:ln>
          <a:extLst/>
        </p:spPr>
        <p:txBody>
          <a:bodyPr anchor="ctr"/>
          <a:lstStyle>
            <a:lvl1pPr defTabSz="1373188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373188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373188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373188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3484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Calibri" panose="020F0502020204030204" pitchFamily="34" charset="0"/>
              <a:ea typeface="微软雅黑"/>
              <a:cs typeface="+mn-ea"/>
              <a:sym typeface="+mn-lt"/>
            </a:endParaRPr>
          </a:p>
        </p:txBody>
      </p:sp>
      <p:cxnSp>
        <p:nvCxnSpPr>
          <p:cNvPr id="18" name="Straight Connector 30">
            <a:extLst>
              <a:ext uri="{FF2B5EF4-FFF2-40B4-BE49-F238E27FC236}">
                <a16:creationId xmlns="" xmlns:a16="http://schemas.microsoft.com/office/drawing/2014/main" id="{CCDDFD06-9222-224B-B39B-90EB4C17EC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2955" y="5077941"/>
            <a:ext cx="12016119" cy="1580"/>
          </a:xfrm>
          <a:prstGeom prst="line">
            <a:avLst/>
          </a:prstGeom>
          <a:noFill/>
          <a:ln w="12700">
            <a:solidFill>
              <a:srgbClr val="6666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椭圆 18">
            <a:extLst>
              <a:ext uri="{FF2B5EF4-FFF2-40B4-BE49-F238E27FC236}">
                <a16:creationId xmlns="" xmlns:a16="http://schemas.microsoft.com/office/drawing/2014/main" id="{D582AE52-6984-CF4D-B1AD-236086FFBC48}"/>
              </a:ext>
            </a:extLst>
          </p:cNvPr>
          <p:cNvSpPr/>
          <p:nvPr/>
        </p:nvSpPr>
        <p:spPr bwMode="auto">
          <a:xfrm flipH="1">
            <a:off x="3960535" y="4907021"/>
            <a:ext cx="267094" cy="268676"/>
          </a:xfrm>
          <a:prstGeom prst="ellipse">
            <a:avLst/>
          </a:prstGeom>
          <a:solidFill>
            <a:srgbClr val="46B99A"/>
          </a:solidFill>
          <a:ln w="9525" cap="flat" cmpd="sng" algn="ctr">
            <a:solidFill>
              <a:srgbClr val="0098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457200">
              <a:buFont typeface="Arial" panose="020B0604020202020204" pitchFamily="34" charset="0"/>
              <a:buNone/>
              <a:defRPr/>
            </a:pPr>
            <a:endParaRPr lang="zh-CN" altLang="en-US" sz="1792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="" xmlns:a16="http://schemas.microsoft.com/office/drawing/2014/main" id="{75DD4119-2E9E-2E41-A704-5B6316205DBE}"/>
              </a:ext>
            </a:extLst>
          </p:cNvPr>
          <p:cNvSpPr/>
          <p:nvPr/>
        </p:nvSpPr>
        <p:spPr bwMode="auto">
          <a:xfrm flipH="1">
            <a:off x="5962453" y="4907021"/>
            <a:ext cx="267094" cy="268676"/>
          </a:xfrm>
          <a:prstGeom prst="ellipse">
            <a:avLst/>
          </a:prstGeom>
          <a:solidFill>
            <a:srgbClr val="6060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457200">
              <a:buFont typeface="Arial" panose="020B0604020202020204" pitchFamily="34" charset="0"/>
              <a:buNone/>
              <a:defRPr/>
            </a:pPr>
            <a:endParaRPr lang="zh-CN" altLang="en-US" sz="1792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="" xmlns:a16="http://schemas.microsoft.com/office/drawing/2014/main" id="{A963CEE0-EF52-284D-9368-0BCDC9B8BAAA}"/>
              </a:ext>
            </a:extLst>
          </p:cNvPr>
          <p:cNvSpPr/>
          <p:nvPr/>
        </p:nvSpPr>
        <p:spPr bwMode="auto">
          <a:xfrm flipH="1">
            <a:off x="7914701" y="4907021"/>
            <a:ext cx="267094" cy="268676"/>
          </a:xfrm>
          <a:prstGeom prst="ellipse">
            <a:avLst/>
          </a:prstGeom>
          <a:solidFill>
            <a:srgbClr val="6060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457200">
              <a:buFont typeface="Arial" panose="020B0604020202020204" pitchFamily="34" charset="0"/>
              <a:buNone/>
              <a:defRPr/>
            </a:pPr>
            <a:endParaRPr lang="zh-CN" altLang="en-US" sz="1792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="" xmlns:a16="http://schemas.microsoft.com/office/drawing/2014/main" id="{F14DB203-80CE-2D41-A483-BECE6F55B760}"/>
              </a:ext>
            </a:extLst>
          </p:cNvPr>
          <p:cNvSpPr/>
          <p:nvPr/>
        </p:nvSpPr>
        <p:spPr bwMode="auto">
          <a:xfrm flipH="1">
            <a:off x="9866159" y="4907021"/>
            <a:ext cx="268676" cy="268676"/>
          </a:xfrm>
          <a:prstGeom prst="ellipse">
            <a:avLst/>
          </a:prstGeom>
          <a:solidFill>
            <a:srgbClr val="6060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457200">
              <a:buFont typeface="Arial" panose="020B0604020202020204" pitchFamily="34" charset="0"/>
              <a:buNone/>
              <a:defRPr/>
            </a:pPr>
            <a:endParaRPr lang="zh-CN" altLang="en-US" sz="1792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="" xmlns:a16="http://schemas.microsoft.com/office/drawing/2014/main" id="{C1C02D45-DF7D-3043-B5F2-F3B1AEE57CD9}"/>
              </a:ext>
            </a:extLst>
          </p:cNvPr>
          <p:cNvSpPr/>
          <p:nvPr/>
        </p:nvSpPr>
        <p:spPr bwMode="auto">
          <a:xfrm flipH="1">
            <a:off x="1962823" y="4907021"/>
            <a:ext cx="267095" cy="268676"/>
          </a:xfrm>
          <a:prstGeom prst="ellipse">
            <a:avLst/>
          </a:prstGeom>
          <a:solidFill>
            <a:srgbClr val="60605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457200">
              <a:buFont typeface="Arial" panose="020B0604020202020204" pitchFamily="34" charset="0"/>
              <a:buNone/>
              <a:defRPr/>
            </a:pPr>
            <a:endParaRPr lang="zh-CN" altLang="en-US" sz="1792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4" name="淘宝网Chenying0907出品 12">
            <a:extLst>
              <a:ext uri="{FF2B5EF4-FFF2-40B4-BE49-F238E27FC236}">
                <a16:creationId xmlns="" xmlns:a16="http://schemas.microsoft.com/office/drawing/2014/main" id="{904ECFCA-CC54-3045-B141-300D6C388DFB}"/>
              </a:ext>
            </a:extLst>
          </p:cNvPr>
          <p:cNvSpPr/>
          <p:nvPr/>
        </p:nvSpPr>
        <p:spPr>
          <a:xfrm>
            <a:off x="1778173" y="3694812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FFFFFF"/>
                </a:solidFill>
                <a:latin typeface="微软雅黑"/>
                <a:cs typeface="+mn-ea"/>
                <a:sym typeface="+mn-lt"/>
              </a:rPr>
              <a:t>文字</a:t>
            </a:r>
            <a:endParaRPr lang="zh-CN" altLang="en-US" sz="20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5" name="淘宝网Chenying0907出品 14">
            <a:extLst>
              <a:ext uri="{FF2B5EF4-FFF2-40B4-BE49-F238E27FC236}">
                <a16:creationId xmlns="" xmlns:a16="http://schemas.microsoft.com/office/drawing/2014/main" id="{45480A32-1545-8F40-AFAE-570431ACB05B}"/>
              </a:ext>
            </a:extLst>
          </p:cNvPr>
          <p:cNvSpPr/>
          <p:nvPr/>
        </p:nvSpPr>
        <p:spPr>
          <a:xfrm>
            <a:off x="3775885" y="2991289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FFFFFF"/>
                </a:solidFill>
                <a:latin typeface="微软雅黑"/>
                <a:cs typeface="+mn-ea"/>
                <a:sym typeface="+mn-lt"/>
              </a:rPr>
              <a:t>文字</a:t>
            </a:r>
            <a:endParaRPr lang="zh-CN" altLang="en-US" sz="20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6" name="淘宝网Chenying0907出品 16">
            <a:extLst>
              <a:ext uri="{FF2B5EF4-FFF2-40B4-BE49-F238E27FC236}">
                <a16:creationId xmlns="" xmlns:a16="http://schemas.microsoft.com/office/drawing/2014/main" id="{865A9F69-62D1-7F45-A4B3-640D5C61A5A8}"/>
              </a:ext>
            </a:extLst>
          </p:cNvPr>
          <p:cNvSpPr/>
          <p:nvPr/>
        </p:nvSpPr>
        <p:spPr>
          <a:xfrm>
            <a:off x="5777803" y="3694812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FFFFFF"/>
                </a:solidFill>
                <a:latin typeface="微软雅黑"/>
                <a:cs typeface="+mn-ea"/>
                <a:sym typeface="+mn-lt"/>
              </a:rPr>
              <a:t>文字</a:t>
            </a:r>
            <a:endParaRPr lang="zh-CN" altLang="en-US" sz="20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7" name="淘宝网Chenying0907出品 18">
            <a:extLst>
              <a:ext uri="{FF2B5EF4-FFF2-40B4-BE49-F238E27FC236}">
                <a16:creationId xmlns="" xmlns:a16="http://schemas.microsoft.com/office/drawing/2014/main" id="{E54F20D2-4DBB-F54A-95D5-1E2DB1539FD6}"/>
              </a:ext>
            </a:extLst>
          </p:cNvPr>
          <p:cNvSpPr/>
          <p:nvPr/>
        </p:nvSpPr>
        <p:spPr>
          <a:xfrm>
            <a:off x="7730051" y="2991289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/>
            <a:r>
              <a:rPr lang="zh-CN" altLang="en-US" sz="2000" dirty="0">
                <a:solidFill>
                  <a:srgbClr val="FFFFFF"/>
                </a:solidFill>
                <a:latin typeface="微软雅黑"/>
                <a:cs typeface="+mn-ea"/>
                <a:sym typeface="+mn-lt"/>
              </a:rPr>
              <a:t>文字</a:t>
            </a:r>
            <a:endParaRPr lang="zh-CN" altLang="en-US" sz="20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8" name="淘宝网Chenying0907出品 18">
            <a:extLst>
              <a:ext uri="{FF2B5EF4-FFF2-40B4-BE49-F238E27FC236}">
                <a16:creationId xmlns="" xmlns:a16="http://schemas.microsoft.com/office/drawing/2014/main" id="{EEB83DA7-55EC-AF48-A5BC-636C0BE2CD51}"/>
              </a:ext>
            </a:extLst>
          </p:cNvPr>
          <p:cNvSpPr/>
          <p:nvPr/>
        </p:nvSpPr>
        <p:spPr>
          <a:xfrm>
            <a:off x="9733598" y="3694812"/>
            <a:ext cx="69762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57200"/>
            <a:r>
              <a:rPr lang="zh-CN" altLang="en-US" sz="2000" dirty="0">
                <a:solidFill>
                  <a:srgbClr val="FFFFFF"/>
                </a:solidFill>
                <a:latin typeface="微软雅黑"/>
                <a:cs typeface="+mn-ea"/>
                <a:sym typeface="+mn-lt"/>
              </a:rPr>
              <a:t>文字</a:t>
            </a:r>
            <a:endParaRPr lang="zh-CN" altLang="en-US" sz="2000" dirty="0">
              <a:solidFill>
                <a:srgbClr val="FFFFFF"/>
              </a:solidFill>
              <a:latin typeface="微软雅黑"/>
            </a:endParaRPr>
          </a:p>
        </p:txBody>
      </p:sp>
      <p:sp>
        <p:nvSpPr>
          <p:cNvPr id="29" name="Line 28">
            <a:extLst>
              <a:ext uri="{FF2B5EF4-FFF2-40B4-BE49-F238E27FC236}">
                <a16:creationId xmlns="" xmlns:a16="http://schemas.microsoft.com/office/drawing/2014/main" id="{1193DE93-4A27-9F4C-B05E-5E5AC33E23D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94082" y="3927393"/>
            <a:ext cx="0" cy="888264"/>
          </a:xfrm>
          <a:prstGeom prst="line">
            <a:avLst/>
          </a:prstGeom>
          <a:noFill/>
          <a:ln w="6350">
            <a:solidFill>
              <a:srgbClr val="46B99A"/>
            </a:solidFill>
            <a:prstDash val="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/>
            <a:endParaRPr lang="zh-CN" altLang="en-US" sz="240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30" name="Line 28">
            <a:extLst>
              <a:ext uri="{FF2B5EF4-FFF2-40B4-BE49-F238E27FC236}">
                <a16:creationId xmlns="" xmlns:a16="http://schemas.microsoft.com/office/drawing/2014/main" id="{4DD5C99B-8D17-594B-A16A-5403CD1F94F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4500093"/>
            <a:ext cx="0" cy="315564"/>
          </a:xfrm>
          <a:prstGeom prst="line">
            <a:avLst/>
          </a:prstGeom>
          <a:noFill/>
          <a:ln w="6350">
            <a:solidFill>
              <a:srgbClr val="60605F"/>
            </a:solidFill>
            <a:prstDash val="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/>
            <a:endParaRPr lang="zh-CN" altLang="en-US" sz="240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31" name="Line 28">
            <a:extLst>
              <a:ext uri="{FF2B5EF4-FFF2-40B4-BE49-F238E27FC236}">
                <a16:creationId xmlns="" xmlns:a16="http://schemas.microsoft.com/office/drawing/2014/main" id="{0F460254-85C3-2243-BCD7-74849CD56E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48248" y="3927393"/>
            <a:ext cx="0" cy="888264"/>
          </a:xfrm>
          <a:prstGeom prst="line">
            <a:avLst/>
          </a:prstGeom>
          <a:noFill/>
          <a:ln w="6350">
            <a:solidFill>
              <a:srgbClr val="60605F"/>
            </a:solidFill>
            <a:prstDash val="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/>
            <a:endParaRPr lang="zh-CN" altLang="en-US" sz="240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32" name="Line 28">
            <a:extLst>
              <a:ext uri="{FF2B5EF4-FFF2-40B4-BE49-F238E27FC236}">
                <a16:creationId xmlns="" xmlns:a16="http://schemas.microsoft.com/office/drawing/2014/main" id="{422C0A7B-705D-2542-940C-A6846C324A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96370" y="4582275"/>
            <a:ext cx="0" cy="233382"/>
          </a:xfrm>
          <a:prstGeom prst="line">
            <a:avLst/>
          </a:prstGeom>
          <a:noFill/>
          <a:ln w="6350">
            <a:solidFill>
              <a:srgbClr val="60605F"/>
            </a:solidFill>
            <a:prstDash val="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/>
            <a:endParaRPr lang="zh-CN" altLang="en-US" sz="2400">
              <a:solidFill>
                <a:srgbClr val="666666"/>
              </a:solidFill>
              <a:cs typeface="+mn-ea"/>
              <a:sym typeface="+mn-lt"/>
            </a:endParaRPr>
          </a:p>
        </p:txBody>
      </p:sp>
      <p:sp>
        <p:nvSpPr>
          <p:cNvPr id="33" name="Line 28">
            <a:extLst>
              <a:ext uri="{FF2B5EF4-FFF2-40B4-BE49-F238E27FC236}">
                <a16:creationId xmlns="" xmlns:a16="http://schemas.microsoft.com/office/drawing/2014/main" id="{12B8A37F-BB34-7C44-B889-BE7824B4FD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00497" y="4574515"/>
            <a:ext cx="0" cy="233382"/>
          </a:xfrm>
          <a:prstGeom prst="line">
            <a:avLst/>
          </a:prstGeom>
          <a:noFill/>
          <a:ln w="6350">
            <a:solidFill>
              <a:srgbClr val="60605F"/>
            </a:solidFill>
            <a:prstDash val="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457200"/>
            <a:endParaRPr lang="zh-CN" altLang="en-US" sz="2400">
              <a:solidFill>
                <a:srgbClr val="666666"/>
              </a:solidFill>
              <a:cs typeface="+mn-ea"/>
              <a:sym typeface="+mn-lt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="" xmlns:a16="http://schemas.microsoft.com/office/drawing/2014/main" id="{5D61C6B1-06E9-FD4E-B5D7-EAF5197B1914}"/>
              </a:ext>
            </a:extLst>
          </p:cNvPr>
          <p:cNvGrpSpPr/>
          <p:nvPr/>
        </p:nvGrpSpPr>
        <p:grpSpPr>
          <a:xfrm>
            <a:off x="1127448" y="5315238"/>
            <a:ext cx="2049218" cy="916411"/>
            <a:chOff x="1127448" y="4384797"/>
            <a:chExt cx="2049218" cy="916411"/>
          </a:xfrm>
        </p:grpSpPr>
        <p:sp>
          <p:nvSpPr>
            <p:cNvPr id="35" name="Text Placeholder 4">
              <a:extLst>
                <a:ext uri="{FF2B5EF4-FFF2-40B4-BE49-F238E27FC236}">
                  <a16:creationId xmlns="" xmlns:a16="http://schemas.microsoft.com/office/drawing/2014/main" id="{ED3929A9-AEF2-8A41-AA85-8B62F9295710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4384797"/>
              <a:ext cx="2049218" cy="412355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666666"/>
                  </a:solidFill>
                  <a:latin typeface="+mj-ea"/>
                  <a:cs typeface="Lato" panose="020F050202020403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228600" marR="0" lvl="0" indent="-228600" defTabSz="45720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60000"/>
                <a:buFont typeface="Wingdings" pitchFamily="2" charset="2"/>
                <a:buChar char="n"/>
                <a:tabLst/>
                <a:defRPr/>
              </a:pPr>
              <a:r>
                <a:rPr kumimoji="0" lang="zh-CN" altLang="id-ID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这是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一段正文文字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</a:endParaRPr>
            </a:p>
          </p:txBody>
        </p:sp>
        <p:sp>
          <p:nvSpPr>
            <p:cNvPr id="36" name="Text Placeholder 4">
              <a:extLst>
                <a:ext uri="{FF2B5EF4-FFF2-40B4-BE49-F238E27FC236}">
                  <a16:creationId xmlns="" xmlns:a16="http://schemas.microsoft.com/office/drawing/2014/main" id="{AAC03B75-A5BB-E64D-9876-2976BD3F7601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4888853"/>
              <a:ext cx="2049218" cy="412355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666666"/>
                  </a:solidFill>
                  <a:latin typeface="+mj-ea"/>
                  <a:cs typeface="Lato" panose="020F050202020403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228600" marR="0" lvl="0" indent="-228600" defTabSz="45720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60000"/>
                <a:buFont typeface="Wingdings" pitchFamily="2" charset="2"/>
                <a:buChar char="n"/>
                <a:tabLst/>
                <a:defRPr/>
              </a:pPr>
              <a:r>
                <a:rPr kumimoji="0" lang="zh-CN" altLang="id-ID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这是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一段正文文字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1304047D-EDA5-B940-B226-C78B33CC68DF}"/>
              </a:ext>
            </a:extLst>
          </p:cNvPr>
          <p:cNvGrpSpPr/>
          <p:nvPr/>
        </p:nvGrpSpPr>
        <p:grpSpPr>
          <a:xfrm>
            <a:off x="3110678" y="5295545"/>
            <a:ext cx="2049218" cy="916411"/>
            <a:chOff x="1127448" y="4384797"/>
            <a:chExt cx="2049218" cy="916411"/>
          </a:xfrm>
        </p:grpSpPr>
        <p:sp>
          <p:nvSpPr>
            <p:cNvPr id="38" name="Text Placeholder 4">
              <a:extLst>
                <a:ext uri="{FF2B5EF4-FFF2-40B4-BE49-F238E27FC236}">
                  <a16:creationId xmlns="" xmlns:a16="http://schemas.microsoft.com/office/drawing/2014/main" id="{8A46E64B-824B-2042-AC8A-A5CCC053EAEF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4384797"/>
              <a:ext cx="2049218" cy="412355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666666"/>
                  </a:solidFill>
                  <a:latin typeface="+mj-ea"/>
                  <a:cs typeface="Lato" panose="020F050202020403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228600" marR="0" lvl="0" indent="-228600" defTabSz="45720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60000"/>
                <a:buFont typeface="Wingdings" pitchFamily="2" charset="2"/>
                <a:buChar char="n"/>
                <a:tabLst/>
                <a:defRPr/>
              </a:pPr>
              <a:r>
                <a:rPr kumimoji="0" lang="zh-CN" altLang="id-ID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这是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一段正文文字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</a:endParaRPr>
            </a:p>
          </p:txBody>
        </p:sp>
        <p:sp>
          <p:nvSpPr>
            <p:cNvPr id="39" name="Text Placeholder 4">
              <a:extLst>
                <a:ext uri="{FF2B5EF4-FFF2-40B4-BE49-F238E27FC236}">
                  <a16:creationId xmlns="" xmlns:a16="http://schemas.microsoft.com/office/drawing/2014/main" id="{5B4A39E3-2800-8C41-8B80-A957237CAFD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4888853"/>
              <a:ext cx="2049218" cy="412355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666666"/>
                  </a:solidFill>
                  <a:latin typeface="+mj-ea"/>
                  <a:cs typeface="Lato" panose="020F050202020403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228600" marR="0" lvl="0" indent="-228600" defTabSz="45720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60000"/>
                <a:buFont typeface="Wingdings" pitchFamily="2" charset="2"/>
                <a:buChar char="n"/>
                <a:tabLst/>
                <a:defRPr/>
              </a:pPr>
              <a:r>
                <a:rPr kumimoji="0" lang="zh-CN" altLang="id-ID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这是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一段正文文字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30E0709D-1492-8440-BFC5-3A3EAEE8A157}"/>
              </a:ext>
            </a:extLst>
          </p:cNvPr>
          <p:cNvGrpSpPr/>
          <p:nvPr/>
        </p:nvGrpSpPr>
        <p:grpSpPr>
          <a:xfrm>
            <a:off x="5087888" y="5315238"/>
            <a:ext cx="2049218" cy="916411"/>
            <a:chOff x="1127448" y="4384797"/>
            <a:chExt cx="2049218" cy="916411"/>
          </a:xfrm>
        </p:grpSpPr>
        <p:sp>
          <p:nvSpPr>
            <p:cNvPr id="41" name="Text Placeholder 4">
              <a:extLst>
                <a:ext uri="{FF2B5EF4-FFF2-40B4-BE49-F238E27FC236}">
                  <a16:creationId xmlns="" xmlns:a16="http://schemas.microsoft.com/office/drawing/2014/main" id="{53019586-A039-0647-8B17-0211695996C3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4384797"/>
              <a:ext cx="2049218" cy="412355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666666"/>
                  </a:solidFill>
                  <a:latin typeface="+mj-ea"/>
                  <a:cs typeface="Lato" panose="020F050202020403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228600" marR="0" lvl="0" indent="-228600" defTabSz="45720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60000"/>
                <a:buFont typeface="Wingdings" pitchFamily="2" charset="2"/>
                <a:buChar char="n"/>
                <a:tabLst/>
                <a:defRPr/>
              </a:pPr>
              <a:r>
                <a:rPr kumimoji="0" lang="zh-CN" altLang="id-ID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这是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一段正文文字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</a:endParaRPr>
            </a:p>
          </p:txBody>
        </p:sp>
        <p:sp>
          <p:nvSpPr>
            <p:cNvPr id="42" name="Text Placeholder 4">
              <a:extLst>
                <a:ext uri="{FF2B5EF4-FFF2-40B4-BE49-F238E27FC236}">
                  <a16:creationId xmlns="" xmlns:a16="http://schemas.microsoft.com/office/drawing/2014/main" id="{64FDB01F-E15E-B14A-B8E4-CE88BCE6EEBB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4888853"/>
              <a:ext cx="2049218" cy="412355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666666"/>
                  </a:solidFill>
                  <a:latin typeface="+mj-ea"/>
                  <a:cs typeface="Lato" panose="020F050202020403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228600" marR="0" lvl="0" indent="-228600" defTabSz="45720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60000"/>
                <a:buFont typeface="Wingdings" pitchFamily="2" charset="2"/>
                <a:buChar char="n"/>
                <a:tabLst/>
                <a:defRPr/>
              </a:pPr>
              <a:r>
                <a:rPr kumimoji="0" lang="zh-CN" altLang="id-ID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这是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一段正文文字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="" xmlns:a16="http://schemas.microsoft.com/office/drawing/2014/main" id="{3F46431C-347C-FA47-ACFF-6B298B6F7A51}"/>
              </a:ext>
            </a:extLst>
          </p:cNvPr>
          <p:cNvGrpSpPr/>
          <p:nvPr/>
        </p:nvGrpSpPr>
        <p:grpSpPr>
          <a:xfrm>
            <a:off x="7071118" y="5295545"/>
            <a:ext cx="2049218" cy="916411"/>
            <a:chOff x="1127448" y="4384797"/>
            <a:chExt cx="2049218" cy="916411"/>
          </a:xfrm>
        </p:grpSpPr>
        <p:sp>
          <p:nvSpPr>
            <p:cNvPr id="44" name="Text Placeholder 4">
              <a:extLst>
                <a:ext uri="{FF2B5EF4-FFF2-40B4-BE49-F238E27FC236}">
                  <a16:creationId xmlns="" xmlns:a16="http://schemas.microsoft.com/office/drawing/2014/main" id="{52FD85B4-9392-F14A-81FB-3D236EA44ADD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4384797"/>
              <a:ext cx="2049218" cy="412355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666666"/>
                  </a:solidFill>
                  <a:latin typeface="+mj-ea"/>
                  <a:cs typeface="Lato" panose="020F050202020403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228600" marR="0" lvl="0" indent="-228600" defTabSz="45720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60000"/>
                <a:buFont typeface="Wingdings" pitchFamily="2" charset="2"/>
                <a:buChar char="n"/>
                <a:tabLst/>
                <a:defRPr/>
              </a:pPr>
              <a:r>
                <a:rPr kumimoji="0" lang="zh-CN" altLang="id-ID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这是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一段正文文字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</a:endParaRPr>
            </a:p>
          </p:txBody>
        </p:sp>
        <p:sp>
          <p:nvSpPr>
            <p:cNvPr id="45" name="Text Placeholder 4">
              <a:extLst>
                <a:ext uri="{FF2B5EF4-FFF2-40B4-BE49-F238E27FC236}">
                  <a16:creationId xmlns="" xmlns:a16="http://schemas.microsoft.com/office/drawing/2014/main" id="{2A3D56F5-4756-0A48-927E-296D925261DE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4888853"/>
              <a:ext cx="2049218" cy="412355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666666"/>
                  </a:solidFill>
                  <a:latin typeface="+mj-ea"/>
                  <a:cs typeface="Lato" panose="020F050202020403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228600" marR="0" lvl="0" indent="-228600" defTabSz="45720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60000"/>
                <a:buFont typeface="Wingdings" pitchFamily="2" charset="2"/>
                <a:buChar char="n"/>
                <a:tabLst/>
                <a:defRPr/>
              </a:pPr>
              <a:r>
                <a:rPr kumimoji="0" lang="zh-CN" altLang="id-ID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这是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一段正文文字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="" xmlns:a16="http://schemas.microsoft.com/office/drawing/2014/main" id="{251E3451-869E-404E-84A9-F439792C5FF9}"/>
              </a:ext>
            </a:extLst>
          </p:cNvPr>
          <p:cNvGrpSpPr/>
          <p:nvPr/>
        </p:nvGrpSpPr>
        <p:grpSpPr>
          <a:xfrm>
            <a:off x="9120336" y="5295545"/>
            <a:ext cx="2049218" cy="916411"/>
            <a:chOff x="1127448" y="4384797"/>
            <a:chExt cx="2049218" cy="916411"/>
          </a:xfrm>
        </p:grpSpPr>
        <p:sp>
          <p:nvSpPr>
            <p:cNvPr id="47" name="Text Placeholder 4">
              <a:extLst>
                <a:ext uri="{FF2B5EF4-FFF2-40B4-BE49-F238E27FC236}">
                  <a16:creationId xmlns="" xmlns:a16="http://schemas.microsoft.com/office/drawing/2014/main" id="{79EF080F-1CEF-4740-93F8-D07DA15CAD35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4384797"/>
              <a:ext cx="2049218" cy="412355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666666"/>
                  </a:solidFill>
                  <a:latin typeface="+mj-ea"/>
                  <a:cs typeface="Lato" panose="020F050202020403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228600" marR="0" lvl="0" indent="-228600" defTabSz="45720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60000"/>
                <a:buFont typeface="Wingdings" pitchFamily="2" charset="2"/>
                <a:buChar char="n"/>
                <a:tabLst/>
                <a:defRPr/>
              </a:pPr>
              <a:r>
                <a:rPr kumimoji="0" lang="zh-CN" altLang="id-ID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这是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一段正文文字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</a:endParaRPr>
            </a:p>
          </p:txBody>
        </p:sp>
        <p:sp>
          <p:nvSpPr>
            <p:cNvPr id="48" name="Text Placeholder 4">
              <a:extLst>
                <a:ext uri="{FF2B5EF4-FFF2-40B4-BE49-F238E27FC236}">
                  <a16:creationId xmlns="" xmlns:a16="http://schemas.microsoft.com/office/drawing/2014/main" id="{A1661EEB-C913-0A46-8F30-C39FF4234D4C}"/>
                </a:ext>
              </a:extLst>
            </p:cNvPr>
            <p:cNvSpPr txBox="1">
              <a:spLocks/>
            </p:cNvSpPr>
            <p:nvPr/>
          </p:nvSpPr>
          <p:spPr>
            <a:xfrm>
              <a:off x="1127448" y="4888853"/>
              <a:ext cx="2049218" cy="412355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>
                <a:lnSpc>
                  <a:spcPct val="15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666666"/>
                  </a:solidFill>
                  <a:latin typeface="+mj-ea"/>
                  <a:cs typeface="Lato" panose="020F0502020204030203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228600" marR="0" lvl="0" indent="-228600" defTabSz="457200" eaLnBrk="1" fontAlgn="auto" latinLnBrk="0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Tx/>
                <a:buSzPct val="60000"/>
                <a:buFont typeface="Wingdings" pitchFamily="2" charset="2"/>
                <a:buChar char="n"/>
                <a:tabLst/>
                <a:defRPr/>
              </a:pPr>
              <a:r>
                <a:rPr kumimoji="0" lang="zh-CN" altLang="id-ID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这是</a:t>
              </a: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微软雅黑"/>
                </a:rPr>
                <a:t>一段正文文字</a:t>
              </a:r>
              <a:endPara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261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0987"/>
            <a:ext cx="1620957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课程内容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3" name="Group 42">
            <a:extLst>
              <a:ext uri="{FF2B5EF4-FFF2-40B4-BE49-F238E27FC236}">
                <a16:creationId xmlns="" xmlns:a16="http://schemas.microsoft.com/office/drawing/2014/main" id="{30A8D75A-622F-684E-8EE7-04C28C7D5190}"/>
              </a:ext>
            </a:extLst>
          </p:cNvPr>
          <p:cNvGrpSpPr/>
          <p:nvPr/>
        </p:nvGrpSpPr>
        <p:grpSpPr>
          <a:xfrm>
            <a:off x="10114616" y="2060848"/>
            <a:ext cx="1463815" cy="880636"/>
            <a:chOff x="10114912" y="2122452"/>
            <a:chExt cx="1463815" cy="880636"/>
          </a:xfrm>
          <a:solidFill>
            <a:srgbClr val="4D4D4D"/>
          </a:solidFill>
        </p:grpSpPr>
        <p:sp>
          <p:nvSpPr>
            <p:cNvPr id="4" name="Rectangular Callout 49">
              <a:extLst>
                <a:ext uri="{FF2B5EF4-FFF2-40B4-BE49-F238E27FC236}">
                  <a16:creationId xmlns="" xmlns:a16="http://schemas.microsoft.com/office/drawing/2014/main" id="{30B6754E-DF8C-764C-A215-501D755F4048}"/>
                </a:ext>
              </a:extLst>
            </p:cNvPr>
            <p:cNvSpPr/>
            <p:nvPr/>
          </p:nvSpPr>
          <p:spPr>
            <a:xfrm>
              <a:off x="10114912" y="2122452"/>
              <a:ext cx="1463815" cy="880636"/>
            </a:xfrm>
            <a:prstGeom prst="wedgeRectCallout">
              <a:avLst>
                <a:gd name="adj1" fmla="val -22338"/>
                <a:gd name="adj2" fmla="val 71257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id-ID" kern="0" dirty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" name="Freeform 213">
              <a:extLst>
                <a:ext uri="{FF2B5EF4-FFF2-40B4-BE49-F238E27FC236}">
                  <a16:creationId xmlns="" xmlns:a16="http://schemas.microsoft.com/office/drawing/2014/main" id="{A625FC7E-5795-A545-89E1-93A6321EF2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87745" y="2221325"/>
              <a:ext cx="379918" cy="379919"/>
            </a:xfrm>
            <a:custGeom>
              <a:avLst/>
              <a:gdLst>
                <a:gd name="T0" fmla="*/ 8330 w 16095"/>
                <a:gd name="T1" fmla="*/ 13155 h 16095"/>
                <a:gd name="T2" fmla="*/ 8153 w 16095"/>
                <a:gd name="T3" fmla="*/ 13120 h 16095"/>
                <a:gd name="T4" fmla="*/ 5125 w 16095"/>
                <a:gd name="T5" fmla="*/ 12104 h 16095"/>
                <a:gd name="T6" fmla="*/ 5125 w 16095"/>
                <a:gd name="T7" fmla="*/ 12104 h 16095"/>
                <a:gd name="T8" fmla="*/ 4694 w 16095"/>
                <a:gd name="T9" fmla="*/ 11707 h 16095"/>
                <a:gd name="T10" fmla="*/ 1577 w 16095"/>
                <a:gd name="T11" fmla="*/ 10451 h 16095"/>
                <a:gd name="T12" fmla="*/ 15800 w 16095"/>
                <a:gd name="T13" fmla="*/ 45 h 16095"/>
                <a:gd name="T14" fmla="*/ 15716 w 16095"/>
                <a:gd name="T15" fmla="*/ 15 h 16095"/>
                <a:gd name="T16" fmla="*/ 15627 w 16095"/>
                <a:gd name="T17" fmla="*/ 1 h 16095"/>
                <a:gd name="T18" fmla="*/ 15537 w 16095"/>
                <a:gd name="T19" fmla="*/ 3 h 16095"/>
                <a:gd name="T20" fmla="*/ 15448 w 16095"/>
                <a:gd name="T21" fmla="*/ 21 h 16095"/>
                <a:gd name="T22" fmla="*/ 15362 w 16095"/>
                <a:gd name="T23" fmla="*/ 55 h 16095"/>
                <a:gd name="T24" fmla="*/ 210 w 16095"/>
                <a:gd name="T25" fmla="*/ 10154 h 16095"/>
                <a:gd name="T26" fmla="*/ 145 w 16095"/>
                <a:gd name="T27" fmla="*/ 10209 h 16095"/>
                <a:gd name="T28" fmla="*/ 91 w 16095"/>
                <a:gd name="T29" fmla="*/ 10275 h 16095"/>
                <a:gd name="T30" fmla="*/ 48 w 16095"/>
                <a:gd name="T31" fmla="*/ 10348 h 16095"/>
                <a:gd name="T32" fmla="*/ 18 w 16095"/>
                <a:gd name="T33" fmla="*/ 10428 h 16095"/>
                <a:gd name="T34" fmla="*/ 3 w 16095"/>
                <a:gd name="T35" fmla="*/ 10511 h 16095"/>
                <a:gd name="T36" fmla="*/ 1 w 16095"/>
                <a:gd name="T37" fmla="*/ 10597 h 16095"/>
                <a:gd name="T38" fmla="*/ 15 w 16095"/>
                <a:gd name="T39" fmla="*/ 10682 h 16095"/>
                <a:gd name="T40" fmla="*/ 42 w 16095"/>
                <a:gd name="T41" fmla="*/ 10764 h 16095"/>
                <a:gd name="T42" fmla="*/ 82 w 16095"/>
                <a:gd name="T43" fmla="*/ 10838 h 16095"/>
                <a:gd name="T44" fmla="*/ 134 w 16095"/>
                <a:gd name="T45" fmla="*/ 10904 h 16095"/>
                <a:gd name="T46" fmla="*/ 197 w 16095"/>
                <a:gd name="T47" fmla="*/ 10961 h 16095"/>
                <a:gd name="T48" fmla="*/ 269 w 16095"/>
                <a:gd name="T49" fmla="*/ 11007 h 16095"/>
                <a:gd name="T50" fmla="*/ 6102 w 16095"/>
                <a:gd name="T51" fmla="*/ 15842 h 16095"/>
                <a:gd name="T52" fmla="*/ 6148 w 16095"/>
                <a:gd name="T53" fmla="*/ 15910 h 16095"/>
                <a:gd name="T54" fmla="*/ 6206 w 16095"/>
                <a:gd name="T55" fmla="*/ 15968 h 16095"/>
                <a:gd name="T56" fmla="*/ 6270 w 16095"/>
                <a:gd name="T57" fmla="*/ 16018 h 16095"/>
                <a:gd name="T58" fmla="*/ 6341 w 16095"/>
                <a:gd name="T59" fmla="*/ 16055 h 16095"/>
                <a:gd name="T60" fmla="*/ 6419 w 16095"/>
                <a:gd name="T61" fmla="*/ 16081 h 16095"/>
                <a:gd name="T62" fmla="*/ 6499 w 16095"/>
                <a:gd name="T63" fmla="*/ 16093 h 16095"/>
                <a:gd name="T64" fmla="*/ 6572 w 16095"/>
                <a:gd name="T65" fmla="*/ 16094 h 16095"/>
                <a:gd name="T66" fmla="*/ 6652 w 16095"/>
                <a:gd name="T67" fmla="*/ 16082 h 16095"/>
                <a:gd name="T68" fmla="*/ 6729 w 16095"/>
                <a:gd name="T69" fmla="*/ 16058 h 16095"/>
                <a:gd name="T70" fmla="*/ 6800 w 16095"/>
                <a:gd name="T71" fmla="*/ 16022 h 16095"/>
                <a:gd name="T72" fmla="*/ 6866 w 16095"/>
                <a:gd name="T73" fmla="*/ 15974 h 16095"/>
                <a:gd name="T74" fmla="*/ 6922 w 16095"/>
                <a:gd name="T75" fmla="*/ 15917 h 16095"/>
                <a:gd name="T76" fmla="*/ 6970 w 16095"/>
                <a:gd name="T77" fmla="*/ 15851 h 16095"/>
                <a:gd name="T78" fmla="*/ 12958 w 16095"/>
                <a:gd name="T79" fmla="*/ 16081 h 16095"/>
                <a:gd name="T80" fmla="*/ 13077 w 16095"/>
                <a:gd name="T81" fmla="*/ 16095 h 16095"/>
                <a:gd name="T82" fmla="*/ 13157 w 16095"/>
                <a:gd name="T83" fmla="*/ 16089 h 16095"/>
                <a:gd name="T84" fmla="*/ 13234 w 16095"/>
                <a:gd name="T85" fmla="*/ 16070 h 16095"/>
                <a:gd name="T86" fmla="*/ 13309 w 16095"/>
                <a:gd name="T87" fmla="*/ 16038 h 16095"/>
                <a:gd name="T88" fmla="*/ 13415 w 16095"/>
                <a:gd name="T89" fmla="*/ 15964 h 16095"/>
                <a:gd name="T90" fmla="*/ 13504 w 16095"/>
                <a:gd name="T91" fmla="*/ 15858 h 16095"/>
                <a:gd name="T92" fmla="*/ 13561 w 16095"/>
                <a:gd name="T93" fmla="*/ 15730 h 16095"/>
                <a:gd name="T94" fmla="*/ 16093 w 16095"/>
                <a:gd name="T95" fmla="*/ 548 h 16095"/>
                <a:gd name="T96" fmla="*/ 16093 w 16095"/>
                <a:gd name="T97" fmla="*/ 457 h 16095"/>
                <a:gd name="T98" fmla="*/ 16076 w 16095"/>
                <a:gd name="T99" fmla="*/ 367 h 16095"/>
                <a:gd name="T100" fmla="*/ 16045 w 16095"/>
                <a:gd name="T101" fmla="*/ 284 h 16095"/>
                <a:gd name="T102" fmla="*/ 15997 w 16095"/>
                <a:gd name="T103" fmla="*/ 206 h 16095"/>
                <a:gd name="T104" fmla="*/ 15938 w 16095"/>
                <a:gd name="T105" fmla="*/ 138 h 16095"/>
                <a:gd name="T106" fmla="*/ 15865 w 16095"/>
                <a:gd name="T107" fmla="*/ 80 h 16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095" h="16095">
                  <a:moveTo>
                    <a:pt x="12684" y="14892"/>
                  </a:moveTo>
                  <a:lnTo>
                    <a:pt x="8388" y="13174"/>
                  </a:lnTo>
                  <a:lnTo>
                    <a:pt x="8368" y="13167"/>
                  </a:lnTo>
                  <a:lnTo>
                    <a:pt x="8349" y="13161"/>
                  </a:lnTo>
                  <a:lnTo>
                    <a:pt x="8330" y="13155"/>
                  </a:lnTo>
                  <a:lnTo>
                    <a:pt x="8310" y="13149"/>
                  </a:lnTo>
                  <a:lnTo>
                    <a:pt x="8271" y="13140"/>
                  </a:lnTo>
                  <a:lnTo>
                    <a:pt x="8232" y="13132"/>
                  </a:lnTo>
                  <a:lnTo>
                    <a:pt x="8192" y="13125"/>
                  </a:lnTo>
                  <a:lnTo>
                    <a:pt x="8153" y="13120"/>
                  </a:lnTo>
                  <a:lnTo>
                    <a:pt x="8114" y="13117"/>
                  </a:lnTo>
                  <a:lnTo>
                    <a:pt x="8074" y="13114"/>
                  </a:lnTo>
                  <a:lnTo>
                    <a:pt x="14689" y="2860"/>
                  </a:lnTo>
                  <a:lnTo>
                    <a:pt x="12684" y="14892"/>
                  </a:lnTo>
                  <a:close/>
                  <a:moveTo>
                    <a:pt x="5125" y="12104"/>
                  </a:moveTo>
                  <a:lnTo>
                    <a:pt x="5123" y="12102"/>
                  </a:lnTo>
                  <a:lnTo>
                    <a:pt x="5121" y="12099"/>
                  </a:lnTo>
                  <a:lnTo>
                    <a:pt x="14648" y="1902"/>
                  </a:lnTo>
                  <a:lnTo>
                    <a:pt x="6527" y="14558"/>
                  </a:lnTo>
                  <a:lnTo>
                    <a:pt x="5125" y="12104"/>
                  </a:lnTo>
                  <a:close/>
                  <a:moveTo>
                    <a:pt x="1577" y="10451"/>
                  </a:moveTo>
                  <a:lnTo>
                    <a:pt x="13234" y="2679"/>
                  </a:lnTo>
                  <a:lnTo>
                    <a:pt x="4759" y="11751"/>
                  </a:lnTo>
                  <a:lnTo>
                    <a:pt x="4726" y="11729"/>
                  </a:lnTo>
                  <a:lnTo>
                    <a:pt x="4694" y="11707"/>
                  </a:lnTo>
                  <a:lnTo>
                    <a:pt x="4678" y="11697"/>
                  </a:lnTo>
                  <a:lnTo>
                    <a:pt x="4661" y="11687"/>
                  </a:lnTo>
                  <a:lnTo>
                    <a:pt x="4643" y="11677"/>
                  </a:lnTo>
                  <a:lnTo>
                    <a:pt x="4625" y="11669"/>
                  </a:lnTo>
                  <a:lnTo>
                    <a:pt x="1577" y="10451"/>
                  </a:lnTo>
                  <a:close/>
                  <a:moveTo>
                    <a:pt x="15865" y="80"/>
                  </a:moveTo>
                  <a:lnTo>
                    <a:pt x="15850" y="70"/>
                  </a:lnTo>
                  <a:lnTo>
                    <a:pt x="15833" y="61"/>
                  </a:lnTo>
                  <a:lnTo>
                    <a:pt x="15817" y="53"/>
                  </a:lnTo>
                  <a:lnTo>
                    <a:pt x="15800" y="45"/>
                  </a:lnTo>
                  <a:lnTo>
                    <a:pt x="15784" y="38"/>
                  </a:lnTo>
                  <a:lnTo>
                    <a:pt x="15767" y="31"/>
                  </a:lnTo>
                  <a:lnTo>
                    <a:pt x="15750" y="25"/>
                  </a:lnTo>
                  <a:lnTo>
                    <a:pt x="15733" y="20"/>
                  </a:lnTo>
                  <a:lnTo>
                    <a:pt x="15716" y="15"/>
                  </a:lnTo>
                  <a:lnTo>
                    <a:pt x="15698" y="11"/>
                  </a:lnTo>
                  <a:lnTo>
                    <a:pt x="15681" y="8"/>
                  </a:lnTo>
                  <a:lnTo>
                    <a:pt x="15662" y="5"/>
                  </a:lnTo>
                  <a:lnTo>
                    <a:pt x="15645" y="3"/>
                  </a:lnTo>
                  <a:lnTo>
                    <a:pt x="15627" y="1"/>
                  </a:lnTo>
                  <a:lnTo>
                    <a:pt x="15609" y="0"/>
                  </a:lnTo>
                  <a:lnTo>
                    <a:pt x="15592" y="0"/>
                  </a:lnTo>
                  <a:lnTo>
                    <a:pt x="15574" y="0"/>
                  </a:lnTo>
                  <a:lnTo>
                    <a:pt x="15556" y="1"/>
                  </a:lnTo>
                  <a:lnTo>
                    <a:pt x="15537" y="3"/>
                  </a:lnTo>
                  <a:lnTo>
                    <a:pt x="15520" y="5"/>
                  </a:lnTo>
                  <a:lnTo>
                    <a:pt x="15501" y="8"/>
                  </a:lnTo>
                  <a:lnTo>
                    <a:pt x="15483" y="12"/>
                  </a:lnTo>
                  <a:lnTo>
                    <a:pt x="15465" y="16"/>
                  </a:lnTo>
                  <a:lnTo>
                    <a:pt x="15448" y="21"/>
                  </a:lnTo>
                  <a:lnTo>
                    <a:pt x="15430" y="26"/>
                  </a:lnTo>
                  <a:lnTo>
                    <a:pt x="15413" y="32"/>
                  </a:lnTo>
                  <a:lnTo>
                    <a:pt x="15396" y="39"/>
                  </a:lnTo>
                  <a:lnTo>
                    <a:pt x="15379" y="47"/>
                  </a:lnTo>
                  <a:lnTo>
                    <a:pt x="15362" y="55"/>
                  </a:lnTo>
                  <a:lnTo>
                    <a:pt x="15346" y="64"/>
                  </a:lnTo>
                  <a:lnTo>
                    <a:pt x="15329" y="74"/>
                  </a:lnTo>
                  <a:lnTo>
                    <a:pt x="15313" y="84"/>
                  </a:lnTo>
                  <a:lnTo>
                    <a:pt x="224" y="10144"/>
                  </a:lnTo>
                  <a:lnTo>
                    <a:pt x="210" y="10154"/>
                  </a:lnTo>
                  <a:lnTo>
                    <a:pt x="196" y="10164"/>
                  </a:lnTo>
                  <a:lnTo>
                    <a:pt x="182" y="10175"/>
                  </a:lnTo>
                  <a:lnTo>
                    <a:pt x="169" y="10186"/>
                  </a:lnTo>
                  <a:lnTo>
                    <a:pt x="157" y="10197"/>
                  </a:lnTo>
                  <a:lnTo>
                    <a:pt x="145" y="10209"/>
                  </a:lnTo>
                  <a:lnTo>
                    <a:pt x="133" y="10222"/>
                  </a:lnTo>
                  <a:lnTo>
                    <a:pt x="122" y="10234"/>
                  </a:lnTo>
                  <a:lnTo>
                    <a:pt x="111" y="10247"/>
                  </a:lnTo>
                  <a:lnTo>
                    <a:pt x="100" y="10262"/>
                  </a:lnTo>
                  <a:lnTo>
                    <a:pt x="91" y="10275"/>
                  </a:lnTo>
                  <a:lnTo>
                    <a:pt x="80" y="10289"/>
                  </a:lnTo>
                  <a:lnTo>
                    <a:pt x="71" y="10304"/>
                  </a:lnTo>
                  <a:lnTo>
                    <a:pt x="63" y="10318"/>
                  </a:lnTo>
                  <a:lnTo>
                    <a:pt x="55" y="10333"/>
                  </a:lnTo>
                  <a:lnTo>
                    <a:pt x="48" y="10348"/>
                  </a:lnTo>
                  <a:lnTo>
                    <a:pt x="41" y="10363"/>
                  </a:lnTo>
                  <a:lnTo>
                    <a:pt x="34" y="10379"/>
                  </a:lnTo>
                  <a:lnTo>
                    <a:pt x="29" y="10395"/>
                  </a:lnTo>
                  <a:lnTo>
                    <a:pt x="23" y="10411"/>
                  </a:lnTo>
                  <a:lnTo>
                    <a:pt x="18" y="10428"/>
                  </a:lnTo>
                  <a:lnTo>
                    <a:pt x="14" y="10444"/>
                  </a:lnTo>
                  <a:lnTo>
                    <a:pt x="10" y="10460"/>
                  </a:lnTo>
                  <a:lnTo>
                    <a:pt x="7" y="10477"/>
                  </a:lnTo>
                  <a:lnTo>
                    <a:pt x="5" y="10494"/>
                  </a:lnTo>
                  <a:lnTo>
                    <a:pt x="3" y="10511"/>
                  </a:lnTo>
                  <a:lnTo>
                    <a:pt x="1" y="10528"/>
                  </a:lnTo>
                  <a:lnTo>
                    <a:pt x="0" y="10545"/>
                  </a:lnTo>
                  <a:lnTo>
                    <a:pt x="0" y="10562"/>
                  </a:lnTo>
                  <a:lnTo>
                    <a:pt x="0" y="10579"/>
                  </a:lnTo>
                  <a:lnTo>
                    <a:pt x="1" y="10597"/>
                  </a:lnTo>
                  <a:lnTo>
                    <a:pt x="3" y="10614"/>
                  </a:lnTo>
                  <a:lnTo>
                    <a:pt x="5" y="10632"/>
                  </a:lnTo>
                  <a:lnTo>
                    <a:pt x="8" y="10649"/>
                  </a:lnTo>
                  <a:lnTo>
                    <a:pt x="11" y="10666"/>
                  </a:lnTo>
                  <a:lnTo>
                    <a:pt x="15" y="10682"/>
                  </a:lnTo>
                  <a:lnTo>
                    <a:pt x="19" y="10699"/>
                  </a:lnTo>
                  <a:lnTo>
                    <a:pt x="24" y="10715"/>
                  </a:lnTo>
                  <a:lnTo>
                    <a:pt x="29" y="10731"/>
                  </a:lnTo>
                  <a:lnTo>
                    <a:pt x="35" y="10747"/>
                  </a:lnTo>
                  <a:lnTo>
                    <a:pt x="42" y="10764"/>
                  </a:lnTo>
                  <a:lnTo>
                    <a:pt x="49" y="10779"/>
                  </a:lnTo>
                  <a:lnTo>
                    <a:pt x="56" y="10794"/>
                  </a:lnTo>
                  <a:lnTo>
                    <a:pt x="64" y="10809"/>
                  </a:lnTo>
                  <a:lnTo>
                    <a:pt x="73" y="10824"/>
                  </a:lnTo>
                  <a:lnTo>
                    <a:pt x="82" y="10838"/>
                  </a:lnTo>
                  <a:lnTo>
                    <a:pt x="92" y="10852"/>
                  </a:lnTo>
                  <a:lnTo>
                    <a:pt x="102" y="10865"/>
                  </a:lnTo>
                  <a:lnTo>
                    <a:pt x="112" y="10878"/>
                  </a:lnTo>
                  <a:lnTo>
                    <a:pt x="123" y="10891"/>
                  </a:lnTo>
                  <a:lnTo>
                    <a:pt x="134" y="10904"/>
                  </a:lnTo>
                  <a:lnTo>
                    <a:pt x="146" y="10916"/>
                  </a:lnTo>
                  <a:lnTo>
                    <a:pt x="158" y="10929"/>
                  </a:lnTo>
                  <a:lnTo>
                    <a:pt x="171" y="10940"/>
                  </a:lnTo>
                  <a:lnTo>
                    <a:pt x="183" y="10951"/>
                  </a:lnTo>
                  <a:lnTo>
                    <a:pt x="197" y="10961"/>
                  </a:lnTo>
                  <a:lnTo>
                    <a:pt x="210" y="10972"/>
                  </a:lnTo>
                  <a:lnTo>
                    <a:pt x="224" y="10981"/>
                  </a:lnTo>
                  <a:lnTo>
                    <a:pt x="239" y="10990"/>
                  </a:lnTo>
                  <a:lnTo>
                    <a:pt x="253" y="10999"/>
                  </a:lnTo>
                  <a:lnTo>
                    <a:pt x="269" y="11007"/>
                  </a:lnTo>
                  <a:lnTo>
                    <a:pt x="285" y="11015"/>
                  </a:lnTo>
                  <a:lnTo>
                    <a:pt x="300" y="11022"/>
                  </a:lnTo>
                  <a:lnTo>
                    <a:pt x="316" y="11029"/>
                  </a:lnTo>
                  <a:lnTo>
                    <a:pt x="4251" y="12603"/>
                  </a:lnTo>
                  <a:lnTo>
                    <a:pt x="6102" y="15842"/>
                  </a:lnTo>
                  <a:lnTo>
                    <a:pt x="6110" y="15856"/>
                  </a:lnTo>
                  <a:lnTo>
                    <a:pt x="6119" y="15870"/>
                  </a:lnTo>
                  <a:lnTo>
                    <a:pt x="6128" y="15884"/>
                  </a:lnTo>
                  <a:lnTo>
                    <a:pt x="6138" y="15897"/>
                  </a:lnTo>
                  <a:lnTo>
                    <a:pt x="6148" y="15910"/>
                  </a:lnTo>
                  <a:lnTo>
                    <a:pt x="6159" y="15922"/>
                  </a:lnTo>
                  <a:lnTo>
                    <a:pt x="6170" y="15934"/>
                  </a:lnTo>
                  <a:lnTo>
                    <a:pt x="6181" y="15946"/>
                  </a:lnTo>
                  <a:lnTo>
                    <a:pt x="6194" y="15957"/>
                  </a:lnTo>
                  <a:lnTo>
                    <a:pt x="6206" y="15968"/>
                  </a:lnTo>
                  <a:lnTo>
                    <a:pt x="6218" y="15979"/>
                  </a:lnTo>
                  <a:lnTo>
                    <a:pt x="6230" y="15989"/>
                  </a:lnTo>
                  <a:lnTo>
                    <a:pt x="6243" y="15999"/>
                  </a:lnTo>
                  <a:lnTo>
                    <a:pt x="6257" y="16008"/>
                  </a:lnTo>
                  <a:lnTo>
                    <a:pt x="6270" y="16018"/>
                  </a:lnTo>
                  <a:lnTo>
                    <a:pt x="6284" y="16026"/>
                  </a:lnTo>
                  <a:lnTo>
                    <a:pt x="6298" y="16034"/>
                  </a:lnTo>
                  <a:lnTo>
                    <a:pt x="6312" y="16041"/>
                  </a:lnTo>
                  <a:lnTo>
                    <a:pt x="6326" y="16048"/>
                  </a:lnTo>
                  <a:lnTo>
                    <a:pt x="6341" y="16055"/>
                  </a:lnTo>
                  <a:lnTo>
                    <a:pt x="6357" y="16061"/>
                  </a:lnTo>
                  <a:lnTo>
                    <a:pt x="6372" y="16067"/>
                  </a:lnTo>
                  <a:lnTo>
                    <a:pt x="6388" y="16072"/>
                  </a:lnTo>
                  <a:lnTo>
                    <a:pt x="6403" y="16076"/>
                  </a:lnTo>
                  <a:lnTo>
                    <a:pt x="6419" y="16081"/>
                  </a:lnTo>
                  <a:lnTo>
                    <a:pt x="6435" y="16084"/>
                  </a:lnTo>
                  <a:lnTo>
                    <a:pt x="6451" y="16087"/>
                  </a:lnTo>
                  <a:lnTo>
                    <a:pt x="6467" y="16090"/>
                  </a:lnTo>
                  <a:lnTo>
                    <a:pt x="6483" y="16092"/>
                  </a:lnTo>
                  <a:lnTo>
                    <a:pt x="6499" y="16093"/>
                  </a:lnTo>
                  <a:lnTo>
                    <a:pt x="6516" y="16094"/>
                  </a:lnTo>
                  <a:lnTo>
                    <a:pt x="6533" y="16095"/>
                  </a:lnTo>
                  <a:lnTo>
                    <a:pt x="6539" y="16095"/>
                  </a:lnTo>
                  <a:lnTo>
                    <a:pt x="6555" y="16095"/>
                  </a:lnTo>
                  <a:lnTo>
                    <a:pt x="6572" y="16094"/>
                  </a:lnTo>
                  <a:lnTo>
                    <a:pt x="6588" y="16093"/>
                  </a:lnTo>
                  <a:lnTo>
                    <a:pt x="6604" y="16091"/>
                  </a:lnTo>
                  <a:lnTo>
                    <a:pt x="6620" y="16088"/>
                  </a:lnTo>
                  <a:lnTo>
                    <a:pt x="6636" y="16085"/>
                  </a:lnTo>
                  <a:lnTo>
                    <a:pt x="6652" y="16082"/>
                  </a:lnTo>
                  <a:lnTo>
                    <a:pt x="6667" y="16078"/>
                  </a:lnTo>
                  <a:lnTo>
                    <a:pt x="6683" y="16074"/>
                  </a:lnTo>
                  <a:lnTo>
                    <a:pt x="6699" y="16069"/>
                  </a:lnTo>
                  <a:lnTo>
                    <a:pt x="6714" y="16063"/>
                  </a:lnTo>
                  <a:lnTo>
                    <a:pt x="6729" y="16058"/>
                  </a:lnTo>
                  <a:lnTo>
                    <a:pt x="6743" y="16051"/>
                  </a:lnTo>
                  <a:lnTo>
                    <a:pt x="6758" y="16045"/>
                  </a:lnTo>
                  <a:lnTo>
                    <a:pt x="6772" y="16037"/>
                  </a:lnTo>
                  <a:lnTo>
                    <a:pt x="6786" y="16030"/>
                  </a:lnTo>
                  <a:lnTo>
                    <a:pt x="6800" y="16022"/>
                  </a:lnTo>
                  <a:lnTo>
                    <a:pt x="6813" y="16013"/>
                  </a:lnTo>
                  <a:lnTo>
                    <a:pt x="6827" y="16003"/>
                  </a:lnTo>
                  <a:lnTo>
                    <a:pt x="6840" y="15994"/>
                  </a:lnTo>
                  <a:lnTo>
                    <a:pt x="6852" y="15984"/>
                  </a:lnTo>
                  <a:lnTo>
                    <a:pt x="6866" y="15974"/>
                  </a:lnTo>
                  <a:lnTo>
                    <a:pt x="6878" y="15963"/>
                  </a:lnTo>
                  <a:lnTo>
                    <a:pt x="6889" y="15952"/>
                  </a:lnTo>
                  <a:lnTo>
                    <a:pt x="6901" y="15941"/>
                  </a:lnTo>
                  <a:lnTo>
                    <a:pt x="6912" y="15929"/>
                  </a:lnTo>
                  <a:lnTo>
                    <a:pt x="6922" y="15917"/>
                  </a:lnTo>
                  <a:lnTo>
                    <a:pt x="6933" y="15904"/>
                  </a:lnTo>
                  <a:lnTo>
                    <a:pt x="6943" y="15891"/>
                  </a:lnTo>
                  <a:lnTo>
                    <a:pt x="6952" y="15878"/>
                  </a:lnTo>
                  <a:lnTo>
                    <a:pt x="6961" y="15864"/>
                  </a:lnTo>
                  <a:lnTo>
                    <a:pt x="6970" y="15851"/>
                  </a:lnTo>
                  <a:lnTo>
                    <a:pt x="8014" y="14108"/>
                  </a:lnTo>
                  <a:lnTo>
                    <a:pt x="12890" y="16059"/>
                  </a:lnTo>
                  <a:lnTo>
                    <a:pt x="12913" y="16067"/>
                  </a:lnTo>
                  <a:lnTo>
                    <a:pt x="12936" y="16074"/>
                  </a:lnTo>
                  <a:lnTo>
                    <a:pt x="12958" y="16081"/>
                  </a:lnTo>
                  <a:lnTo>
                    <a:pt x="12983" y="16086"/>
                  </a:lnTo>
                  <a:lnTo>
                    <a:pt x="13006" y="16090"/>
                  </a:lnTo>
                  <a:lnTo>
                    <a:pt x="13030" y="16093"/>
                  </a:lnTo>
                  <a:lnTo>
                    <a:pt x="13053" y="16094"/>
                  </a:lnTo>
                  <a:lnTo>
                    <a:pt x="13077" y="16095"/>
                  </a:lnTo>
                  <a:lnTo>
                    <a:pt x="13093" y="16095"/>
                  </a:lnTo>
                  <a:lnTo>
                    <a:pt x="13109" y="16094"/>
                  </a:lnTo>
                  <a:lnTo>
                    <a:pt x="13124" y="16093"/>
                  </a:lnTo>
                  <a:lnTo>
                    <a:pt x="13141" y="16091"/>
                  </a:lnTo>
                  <a:lnTo>
                    <a:pt x="13157" y="16089"/>
                  </a:lnTo>
                  <a:lnTo>
                    <a:pt x="13173" y="16086"/>
                  </a:lnTo>
                  <a:lnTo>
                    <a:pt x="13188" y="16083"/>
                  </a:lnTo>
                  <a:lnTo>
                    <a:pt x="13204" y="16079"/>
                  </a:lnTo>
                  <a:lnTo>
                    <a:pt x="13219" y="16075"/>
                  </a:lnTo>
                  <a:lnTo>
                    <a:pt x="13234" y="16070"/>
                  </a:lnTo>
                  <a:lnTo>
                    <a:pt x="13250" y="16064"/>
                  </a:lnTo>
                  <a:lnTo>
                    <a:pt x="13265" y="16059"/>
                  </a:lnTo>
                  <a:lnTo>
                    <a:pt x="13279" y="16052"/>
                  </a:lnTo>
                  <a:lnTo>
                    <a:pt x="13294" y="16046"/>
                  </a:lnTo>
                  <a:lnTo>
                    <a:pt x="13309" y="16038"/>
                  </a:lnTo>
                  <a:lnTo>
                    <a:pt x="13324" y="16031"/>
                  </a:lnTo>
                  <a:lnTo>
                    <a:pt x="13348" y="16016"/>
                  </a:lnTo>
                  <a:lnTo>
                    <a:pt x="13371" y="15999"/>
                  </a:lnTo>
                  <a:lnTo>
                    <a:pt x="13394" y="15982"/>
                  </a:lnTo>
                  <a:lnTo>
                    <a:pt x="13415" y="15964"/>
                  </a:lnTo>
                  <a:lnTo>
                    <a:pt x="13435" y="15945"/>
                  </a:lnTo>
                  <a:lnTo>
                    <a:pt x="13454" y="15924"/>
                  </a:lnTo>
                  <a:lnTo>
                    <a:pt x="13473" y="15903"/>
                  </a:lnTo>
                  <a:lnTo>
                    <a:pt x="13489" y="15881"/>
                  </a:lnTo>
                  <a:lnTo>
                    <a:pt x="13504" y="15858"/>
                  </a:lnTo>
                  <a:lnTo>
                    <a:pt x="13518" y="15833"/>
                  </a:lnTo>
                  <a:lnTo>
                    <a:pt x="13531" y="15808"/>
                  </a:lnTo>
                  <a:lnTo>
                    <a:pt x="13542" y="15783"/>
                  </a:lnTo>
                  <a:lnTo>
                    <a:pt x="13552" y="15757"/>
                  </a:lnTo>
                  <a:lnTo>
                    <a:pt x="13561" y="15730"/>
                  </a:lnTo>
                  <a:lnTo>
                    <a:pt x="13568" y="15703"/>
                  </a:lnTo>
                  <a:lnTo>
                    <a:pt x="13573" y="15675"/>
                  </a:lnTo>
                  <a:lnTo>
                    <a:pt x="16088" y="585"/>
                  </a:lnTo>
                  <a:lnTo>
                    <a:pt x="16091" y="567"/>
                  </a:lnTo>
                  <a:lnTo>
                    <a:pt x="16093" y="548"/>
                  </a:lnTo>
                  <a:lnTo>
                    <a:pt x="16094" y="530"/>
                  </a:lnTo>
                  <a:lnTo>
                    <a:pt x="16095" y="512"/>
                  </a:lnTo>
                  <a:lnTo>
                    <a:pt x="16095" y="493"/>
                  </a:lnTo>
                  <a:lnTo>
                    <a:pt x="16094" y="475"/>
                  </a:lnTo>
                  <a:lnTo>
                    <a:pt x="16093" y="457"/>
                  </a:lnTo>
                  <a:lnTo>
                    <a:pt x="16091" y="439"/>
                  </a:lnTo>
                  <a:lnTo>
                    <a:pt x="16088" y="420"/>
                  </a:lnTo>
                  <a:lnTo>
                    <a:pt x="16085" y="402"/>
                  </a:lnTo>
                  <a:lnTo>
                    <a:pt x="16081" y="385"/>
                  </a:lnTo>
                  <a:lnTo>
                    <a:pt x="16076" y="367"/>
                  </a:lnTo>
                  <a:lnTo>
                    <a:pt x="16071" y="350"/>
                  </a:lnTo>
                  <a:lnTo>
                    <a:pt x="16066" y="333"/>
                  </a:lnTo>
                  <a:lnTo>
                    <a:pt x="16059" y="317"/>
                  </a:lnTo>
                  <a:lnTo>
                    <a:pt x="16052" y="300"/>
                  </a:lnTo>
                  <a:lnTo>
                    <a:pt x="16045" y="284"/>
                  </a:lnTo>
                  <a:lnTo>
                    <a:pt x="16037" y="268"/>
                  </a:lnTo>
                  <a:lnTo>
                    <a:pt x="16028" y="251"/>
                  </a:lnTo>
                  <a:lnTo>
                    <a:pt x="16019" y="236"/>
                  </a:lnTo>
                  <a:lnTo>
                    <a:pt x="16008" y="221"/>
                  </a:lnTo>
                  <a:lnTo>
                    <a:pt x="15997" y="206"/>
                  </a:lnTo>
                  <a:lnTo>
                    <a:pt x="15987" y="192"/>
                  </a:lnTo>
                  <a:lnTo>
                    <a:pt x="15975" y="178"/>
                  </a:lnTo>
                  <a:lnTo>
                    <a:pt x="15963" y="164"/>
                  </a:lnTo>
                  <a:lnTo>
                    <a:pt x="15951" y="151"/>
                  </a:lnTo>
                  <a:lnTo>
                    <a:pt x="15938" y="138"/>
                  </a:lnTo>
                  <a:lnTo>
                    <a:pt x="15924" y="126"/>
                  </a:lnTo>
                  <a:lnTo>
                    <a:pt x="15910" y="114"/>
                  </a:lnTo>
                  <a:lnTo>
                    <a:pt x="15896" y="102"/>
                  </a:lnTo>
                  <a:lnTo>
                    <a:pt x="15881" y="92"/>
                  </a:lnTo>
                  <a:lnTo>
                    <a:pt x="15865" y="8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 kern="0">
                <a:solidFill>
                  <a:prstClr val="white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" name="TextBox 45">
              <a:extLst>
                <a:ext uri="{FF2B5EF4-FFF2-40B4-BE49-F238E27FC236}">
                  <a16:creationId xmlns="" xmlns:a16="http://schemas.microsoft.com/office/drawing/2014/main" id="{6FF19778-B2DF-1543-8EDE-D781EB337BCC}"/>
                </a:ext>
              </a:extLst>
            </p:cNvPr>
            <p:cNvSpPr txBox="1"/>
            <p:nvPr/>
          </p:nvSpPr>
          <p:spPr>
            <a:xfrm>
              <a:off x="10114912" y="2622488"/>
              <a:ext cx="1463815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id-ID" sz="1400" kern="0" dirty="0">
                  <a:solidFill>
                    <a:prstClr val="white"/>
                  </a:solidFill>
                  <a:latin typeface="微软雅黑" panose="020B0503020204020204" pitchFamily="34" charset="-122"/>
                  <a:cs typeface="Lato" panose="020F0502020204030203" pitchFamily="34" charset="0"/>
                </a:rPr>
                <a:t>字号</a:t>
              </a:r>
              <a:r>
                <a:rPr lang="en-US" altLang="zh-CN" sz="1400" kern="0" dirty="0">
                  <a:solidFill>
                    <a:prstClr val="white"/>
                  </a:solidFill>
                  <a:latin typeface="微软雅黑" panose="020B0503020204020204" pitchFamily="34" charset="-122"/>
                  <a:cs typeface="Lato" panose="020F0502020204030203" pitchFamily="34" charset="0"/>
                </a:rPr>
                <a:t>14</a:t>
              </a:r>
              <a:endParaRPr lang="id-ID" sz="1400" kern="0" dirty="0">
                <a:solidFill>
                  <a:prstClr val="white"/>
                </a:solidFill>
                <a:cs typeface="Lato" panose="020F0502020204030203" pitchFamily="34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="" xmlns:a16="http://schemas.microsoft.com/office/drawing/2014/main" id="{206C3E8D-90AF-464C-990E-99BCA285FA2D}"/>
              </a:ext>
            </a:extLst>
          </p:cNvPr>
          <p:cNvGrpSpPr/>
          <p:nvPr/>
        </p:nvGrpSpPr>
        <p:grpSpPr>
          <a:xfrm>
            <a:off x="736304" y="1646035"/>
            <a:ext cx="10668000" cy="4160615"/>
            <a:chOff x="736304" y="2247997"/>
            <a:chExt cx="10668000" cy="4160615"/>
          </a:xfrm>
        </p:grpSpPr>
        <p:grpSp>
          <p:nvGrpSpPr>
            <p:cNvPr id="8" name="组合 7">
              <a:extLst>
                <a:ext uri="{FF2B5EF4-FFF2-40B4-BE49-F238E27FC236}">
                  <a16:creationId xmlns="" xmlns:a16="http://schemas.microsoft.com/office/drawing/2014/main" id="{119E325D-EF14-9A45-873A-080D7485D01D}"/>
                </a:ext>
              </a:extLst>
            </p:cNvPr>
            <p:cNvGrpSpPr/>
            <p:nvPr/>
          </p:nvGrpSpPr>
          <p:grpSpPr>
            <a:xfrm>
              <a:off x="736304" y="2247997"/>
              <a:ext cx="10668000" cy="4160615"/>
              <a:chOff x="736304" y="2247997"/>
              <a:chExt cx="10668000" cy="4160615"/>
            </a:xfrm>
          </p:grpSpPr>
          <p:cxnSp>
            <p:nvCxnSpPr>
              <p:cNvPr id="12" name="Straight Connector 15">
                <a:extLst>
                  <a:ext uri="{FF2B5EF4-FFF2-40B4-BE49-F238E27FC236}">
                    <a16:creationId xmlns="" xmlns:a16="http://schemas.microsoft.com/office/drawing/2014/main" id="{F5D7B22C-3A3E-5449-A3EF-D5832883E8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395432" y="2518794"/>
                <a:ext cx="1" cy="1297339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  <a:headEnd type="none"/>
                <a:tailEnd type="oval"/>
              </a:ln>
              <a:effectLst/>
            </p:spPr>
          </p:cxnSp>
          <p:sp>
            <p:nvSpPr>
              <p:cNvPr id="13" name="Parallelogram 5">
                <a:extLst>
                  <a:ext uri="{FF2B5EF4-FFF2-40B4-BE49-F238E27FC236}">
                    <a16:creationId xmlns="" xmlns:a16="http://schemas.microsoft.com/office/drawing/2014/main" id="{6AF82A78-23DF-D74D-A6BA-9764C8AC1A33}"/>
                  </a:ext>
                </a:extLst>
              </p:cNvPr>
              <p:cNvSpPr/>
              <p:nvPr/>
            </p:nvSpPr>
            <p:spPr>
              <a:xfrm>
                <a:off x="736304" y="3822899"/>
                <a:ext cx="1778000" cy="342900"/>
              </a:xfrm>
              <a:prstGeom prst="parallelogram">
                <a:avLst>
                  <a:gd name="adj" fmla="val 50926"/>
                </a:avLst>
              </a:prstGeom>
              <a:solidFill>
                <a:srgbClr val="46B99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id-ID" sz="14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rPr>
                  <a:t>2011</a:t>
                </a:r>
              </a:p>
            </p:txBody>
          </p:sp>
          <p:sp>
            <p:nvSpPr>
              <p:cNvPr id="14" name="Parallelogram 6">
                <a:extLst>
                  <a:ext uri="{FF2B5EF4-FFF2-40B4-BE49-F238E27FC236}">
                    <a16:creationId xmlns="" xmlns:a16="http://schemas.microsoft.com/office/drawing/2014/main" id="{98216EA8-2478-E148-893F-53DDB29A527B}"/>
                  </a:ext>
                </a:extLst>
              </p:cNvPr>
              <p:cNvSpPr/>
              <p:nvPr/>
            </p:nvSpPr>
            <p:spPr>
              <a:xfrm>
                <a:off x="2514304" y="3822899"/>
                <a:ext cx="1778000" cy="342900"/>
              </a:xfrm>
              <a:prstGeom prst="parallelogram">
                <a:avLst>
                  <a:gd name="adj" fmla="val 50926"/>
                </a:avLst>
              </a:prstGeom>
              <a:solidFill>
                <a:srgbClr val="B2B2B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id-ID" sz="14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rPr>
                  <a:t>2012</a:t>
                </a:r>
              </a:p>
            </p:txBody>
          </p:sp>
          <p:sp>
            <p:nvSpPr>
              <p:cNvPr id="15" name="Parallelogram 7">
                <a:extLst>
                  <a:ext uri="{FF2B5EF4-FFF2-40B4-BE49-F238E27FC236}">
                    <a16:creationId xmlns="" xmlns:a16="http://schemas.microsoft.com/office/drawing/2014/main" id="{8A0BFEA4-B724-A644-821F-27538573873D}"/>
                  </a:ext>
                </a:extLst>
              </p:cNvPr>
              <p:cNvSpPr/>
              <p:nvPr/>
            </p:nvSpPr>
            <p:spPr>
              <a:xfrm>
                <a:off x="4292304" y="3822899"/>
                <a:ext cx="1778000" cy="342900"/>
              </a:xfrm>
              <a:prstGeom prst="parallelogram">
                <a:avLst>
                  <a:gd name="adj" fmla="val 50926"/>
                </a:avLst>
              </a:prstGeom>
              <a:solidFill>
                <a:srgbClr val="96969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id-ID" sz="14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rPr>
                  <a:t>2013</a:t>
                </a:r>
              </a:p>
            </p:txBody>
          </p:sp>
          <p:sp>
            <p:nvSpPr>
              <p:cNvPr id="16" name="Parallelogram 8">
                <a:extLst>
                  <a:ext uri="{FF2B5EF4-FFF2-40B4-BE49-F238E27FC236}">
                    <a16:creationId xmlns="" xmlns:a16="http://schemas.microsoft.com/office/drawing/2014/main" id="{3EE237D4-A6FC-0141-83B2-7CB572160E0F}"/>
                  </a:ext>
                </a:extLst>
              </p:cNvPr>
              <p:cNvSpPr/>
              <p:nvPr/>
            </p:nvSpPr>
            <p:spPr>
              <a:xfrm>
                <a:off x="6070304" y="3822899"/>
                <a:ext cx="1778000" cy="342900"/>
              </a:xfrm>
              <a:prstGeom prst="parallelogram">
                <a:avLst>
                  <a:gd name="adj" fmla="val 50926"/>
                </a:avLst>
              </a:prstGeom>
              <a:solidFill>
                <a:srgbClr val="80808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id-ID" sz="14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rPr>
                  <a:t>2014</a:t>
                </a:r>
              </a:p>
            </p:txBody>
          </p:sp>
          <p:sp>
            <p:nvSpPr>
              <p:cNvPr id="17" name="Parallelogram 9">
                <a:extLst>
                  <a:ext uri="{FF2B5EF4-FFF2-40B4-BE49-F238E27FC236}">
                    <a16:creationId xmlns="" xmlns:a16="http://schemas.microsoft.com/office/drawing/2014/main" id="{ABD70320-BADD-4F40-97DC-C2DAC7D47E42}"/>
                  </a:ext>
                </a:extLst>
              </p:cNvPr>
              <p:cNvSpPr/>
              <p:nvPr/>
            </p:nvSpPr>
            <p:spPr>
              <a:xfrm>
                <a:off x="7848304" y="3822899"/>
                <a:ext cx="1778000" cy="342900"/>
              </a:xfrm>
              <a:prstGeom prst="parallelogram">
                <a:avLst>
                  <a:gd name="adj" fmla="val 50926"/>
                </a:avLst>
              </a:prstGeom>
              <a:solidFill>
                <a:srgbClr val="5F5F5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id-ID" sz="14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rPr>
                  <a:t>2015</a:t>
                </a:r>
              </a:p>
            </p:txBody>
          </p:sp>
          <p:sp>
            <p:nvSpPr>
              <p:cNvPr id="18" name="Parallelogram 10">
                <a:extLst>
                  <a:ext uri="{FF2B5EF4-FFF2-40B4-BE49-F238E27FC236}">
                    <a16:creationId xmlns="" xmlns:a16="http://schemas.microsoft.com/office/drawing/2014/main" id="{1CAEFD0F-70F8-9D43-8119-DD165EAE1CC5}"/>
                  </a:ext>
                </a:extLst>
              </p:cNvPr>
              <p:cNvSpPr/>
              <p:nvPr/>
            </p:nvSpPr>
            <p:spPr>
              <a:xfrm>
                <a:off x="9626304" y="3822899"/>
                <a:ext cx="1778000" cy="342900"/>
              </a:xfrm>
              <a:prstGeom prst="parallelogram">
                <a:avLst>
                  <a:gd name="adj" fmla="val 50926"/>
                </a:avLst>
              </a:prstGeom>
              <a:solidFill>
                <a:srgbClr val="4D4D4D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id-ID" sz="1400" kern="0" dirty="0">
                    <a:solidFill>
                      <a:prstClr val="white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rPr>
                  <a:t>2016</a:t>
                </a:r>
              </a:p>
            </p:txBody>
          </p:sp>
          <p:cxnSp>
            <p:nvCxnSpPr>
              <p:cNvPr id="19" name="Straight Connector 11">
                <a:extLst>
                  <a:ext uri="{FF2B5EF4-FFF2-40B4-BE49-F238E27FC236}">
                    <a16:creationId xmlns="" xmlns:a16="http://schemas.microsoft.com/office/drawing/2014/main" id="{486C7AAE-AE26-AB40-9604-7D555A9FFBB9}"/>
                  </a:ext>
                </a:extLst>
              </p:cNvPr>
              <p:cNvCxnSpPr/>
              <p:nvPr/>
            </p:nvCxnSpPr>
            <p:spPr>
              <a:xfrm flipH="1">
                <a:off x="1620771" y="4165799"/>
                <a:ext cx="9067" cy="1448033"/>
              </a:xfrm>
              <a:prstGeom prst="line">
                <a:avLst/>
              </a:prstGeom>
              <a:solidFill>
                <a:srgbClr val="FF7B41"/>
              </a:solidFill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  <a:headEnd type="none"/>
                <a:tailEnd type="oval"/>
              </a:ln>
              <a:effectLst/>
            </p:spPr>
          </p:cxnSp>
          <p:grpSp>
            <p:nvGrpSpPr>
              <p:cNvPr id="20" name="Group 12">
                <a:extLst>
                  <a:ext uri="{FF2B5EF4-FFF2-40B4-BE49-F238E27FC236}">
                    <a16:creationId xmlns="" xmlns:a16="http://schemas.microsoft.com/office/drawing/2014/main" id="{3D5F9156-19C6-4B46-87C3-BDF062FF9718}"/>
                  </a:ext>
                </a:extLst>
              </p:cNvPr>
              <p:cNvGrpSpPr/>
              <p:nvPr/>
            </p:nvGrpSpPr>
            <p:grpSpPr>
              <a:xfrm>
                <a:off x="1696197" y="5327106"/>
                <a:ext cx="2431140" cy="1081506"/>
                <a:chOff x="1696493" y="4761757"/>
                <a:chExt cx="2431140" cy="1081506"/>
              </a:xfrm>
            </p:grpSpPr>
            <p:sp>
              <p:nvSpPr>
                <p:cNvPr id="41" name="TextBox 13">
                  <a:extLst>
                    <a:ext uri="{FF2B5EF4-FFF2-40B4-BE49-F238E27FC236}">
                      <a16:creationId xmlns="" xmlns:a16="http://schemas.microsoft.com/office/drawing/2014/main" id="{EF588772-08BD-D04F-AF85-F999858244D1}"/>
                    </a:ext>
                  </a:extLst>
                </p:cNvPr>
                <p:cNvSpPr txBox="1"/>
                <p:nvPr/>
              </p:nvSpPr>
              <p:spPr>
                <a:xfrm>
                  <a:off x="1696493" y="5229569"/>
                  <a:ext cx="2431140" cy="613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ts val="1200"/>
                    </a:spcBef>
                    <a:defRPr/>
                  </a:pP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正文文字：字号大小</a:t>
                  </a:r>
                  <a:r>
                    <a:rPr lang="en-US" altLang="zh-CN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12</a:t>
                  </a: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；颜色</a:t>
                  </a:r>
                  <a:r>
                    <a:rPr lang="en-US" altLang="zh-CN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#666666</a:t>
                  </a: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；</a:t>
                  </a:r>
                  <a:endParaRPr lang="en-US" altLang="zh-CN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2" name="TextBox 14">
                  <a:extLst>
                    <a:ext uri="{FF2B5EF4-FFF2-40B4-BE49-F238E27FC236}">
                      <a16:creationId xmlns="" xmlns:a16="http://schemas.microsoft.com/office/drawing/2014/main" id="{6A0D7C2F-FFF9-0A42-9A49-AA06DD3707DE}"/>
                    </a:ext>
                  </a:extLst>
                </p:cNvPr>
                <p:cNvSpPr txBox="1"/>
                <p:nvPr/>
              </p:nvSpPr>
              <p:spPr>
                <a:xfrm>
                  <a:off x="1696493" y="4761757"/>
                  <a:ext cx="24104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zh-CN" altLang="id-ID" sz="2400" kern="0" dirty="0">
                      <a:solidFill>
                        <a:srgbClr val="46B99A"/>
                      </a:solidFill>
                      <a:latin typeface="Microsoft YaHei" panose="020B0503020204020204" pitchFamily="34" charset="-122"/>
                      <a:cs typeface="Lato" panose="020F0502020204030203" pitchFamily="34" charset="0"/>
                    </a:rPr>
                    <a:t>标题</a:t>
                  </a:r>
                  <a:r>
                    <a:rPr lang="en-US" altLang="zh-CN" sz="2400" kern="0" dirty="0">
                      <a:solidFill>
                        <a:srgbClr val="46B99A"/>
                      </a:solidFill>
                      <a:latin typeface="Microsoft YaHei" panose="020B0503020204020204" pitchFamily="34" charset="-122"/>
                      <a:cs typeface="Lato" panose="020F0502020204030203" pitchFamily="34" charset="0"/>
                    </a:rPr>
                    <a:t>1</a:t>
                  </a:r>
                  <a:endParaRPr lang="id-ID" altLang="zh-CN" sz="2400" kern="0" dirty="0">
                    <a:solidFill>
                      <a:srgbClr val="46B99A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endParaRPr>
                </a:p>
              </p:txBody>
            </p:sp>
          </p:grpSp>
          <p:cxnSp>
            <p:nvCxnSpPr>
              <p:cNvPr id="21" name="Straight Connector 16">
                <a:extLst>
                  <a:ext uri="{FF2B5EF4-FFF2-40B4-BE49-F238E27FC236}">
                    <a16:creationId xmlns="" xmlns:a16="http://schemas.microsoft.com/office/drawing/2014/main" id="{9C47816C-4EA5-6A44-A023-DFD270F87DF6}"/>
                  </a:ext>
                </a:extLst>
              </p:cNvPr>
              <p:cNvCxnSpPr/>
              <p:nvPr/>
            </p:nvCxnSpPr>
            <p:spPr>
              <a:xfrm flipH="1">
                <a:off x="5142862" y="4165798"/>
                <a:ext cx="9067" cy="144803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  <a:headEnd type="none"/>
                <a:tailEnd type="oval"/>
              </a:ln>
              <a:effectLst/>
            </p:spPr>
          </p:cxnSp>
          <p:cxnSp>
            <p:nvCxnSpPr>
              <p:cNvPr id="22" name="Straight Connector 17">
                <a:extLst>
                  <a:ext uri="{FF2B5EF4-FFF2-40B4-BE49-F238E27FC236}">
                    <a16:creationId xmlns="" xmlns:a16="http://schemas.microsoft.com/office/drawing/2014/main" id="{07D587BA-4CEA-EF41-B86A-6BAAF6D699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17523" y="2518794"/>
                <a:ext cx="1" cy="1304104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  <a:headEnd type="none"/>
                <a:tailEnd type="oval"/>
              </a:ln>
              <a:effectLst/>
            </p:spPr>
          </p:cxnSp>
          <p:cxnSp>
            <p:nvCxnSpPr>
              <p:cNvPr id="23" name="Straight Connector 18">
                <a:extLst>
                  <a:ext uri="{FF2B5EF4-FFF2-40B4-BE49-F238E27FC236}">
                    <a16:creationId xmlns="" xmlns:a16="http://schemas.microsoft.com/office/drawing/2014/main" id="{79D4A0F6-E902-4B43-99EE-056D82382000}"/>
                  </a:ext>
                </a:extLst>
              </p:cNvPr>
              <p:cNvCxnSpPr/>
              <p:nvPr/>
            </p:nvCxnSpPr>
            <p:spPr>
              <a:xfrm flipH="1">
                <a:off x="8739495" y="4165798"/>
                <a:ext cx="9067" cy="1448033"/>
              </a:xfrm>
              <a:prstGeom prst="line">
                <a:avLst/>
              </a:prstGeom>
              <a:noFill/>
              <a:ln w="127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  <a:headEnd type="none"/>
                <a:tailEnd type="oval"/>
              </a:ln>
              <a:effectLst/>
            </p:spPr>
          </p:cxnSp>
          <p:grpSp>
            <p:nvGrpSpPr>
              <p:cNvPr id="24" name="Group 22">
                <a:extLst>
                  <a:ext uri="{FF2B5EF4-FFF2-40B4-BE49-F238E27FC236}">
                    <a16:creationId xmlns="" xmlns:a16="http://schemas.microsoft.com/office/drawing/2014/main" id="{D113B02B-04C7-B348-8659-99515636B837}"/>
                  </a:ext>
                </a:extLst>
              </p:cNvPr>
              <p:cNvGrpSpPr/>
              <p:nvPr/>
            </p:nvGrpSpPr>
            <p:grpSpPr>
              <a:xfrm>
                <a:off x="6965401" y="2247997"/>
                <a:ext cx="2442967" cy="1062885"/>
                <a:chOff x="6965697" y="1682648"/>
                <a:chExt cx="2442967" cy="1062885"/>
              </a:xfrm>
            </p:grpSpPr>
            <p:sp>
              <p:nvSpPr>
                <p:cNvPr id="39" name="TextBox 23">
                  <a:extLst>
                    <a:ext uri="{FF2B5EF4-FFF2-40B4-BE49-F238E27FC236}">
                      <a16:creationId xmlns="" xmlns:a16="http://schemas.microsoft.com/office/drawing/2014/main" id="{EA57F942-9E73-574C-8E05-9FF70FBFB496}"/>
                    </a:ext>
                  </a:extLst>
                </p:cNvPr>
                <p:cNvSpPr txBox="1"/>
                <p:nvPr/>
              </p:nvSpPr>
              <p:spPr>
                <a:xfrm>
                  <a:off x="6977524" y="2131839"/>
                  <a:ext cx="2431140" cy="613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ts val="1200"/>
                    </a:spcBef>
                    <a:defRPr/>
                  </a:pP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正文文字：字号大小</a:t>
                  </a:r>
                  <a:r>
                    <a:rPr lang="en-US" altLang="zh-CN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12</a:t>
                  </a: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；颜色</a:t>
                  </a:r>
                  <a:r>
                    <a:rPr lang="en-US" altLang="zh-CN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#666666</a:t>
                  </a: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；</a:t>
                  </a:r>
                  <a:endParaRPr lang="en-US" altLang="zh-CN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40" name="TextBox 24">
                  <a:extLst>
                    <a:ext uri="{FF2B5EF4-FFF2-40B4-BE49-F238E27FC236}">
                      <a16:creationId xmlns="" xmlns:a16="http://schemas.microsoft.com/office/drawing/2014/main" id="{BF53B4FD-F911-FB4E-BA42-72824E1616E7}"/>
                    </a:ext>
                  </a:extLst>
                </p:cNvPr>
                <p:cNvSpPr txBox="1"/>
                <p:nvPr/>
              </p:nvSpPr>
              <p:spPr>
                <a:xfrm>
                  <a:off x="6965697" y="1682648"/>
                  <a:ext cx="24104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2400" kern="0" dirty="0">
                      <a:solidFill>
                        <a:srgbClr val="282828"/>
                      </a:solidFill>
                      <a:latin typeface="Microsoft YaHei" panose="020B0503020204020204" pitchFamily="34" charset="-122"/>
                      <a:cs typeface="Lato" panose="020F0502020204030203" pitchFamily="34" charset="0"/>
                    </a:rPr>
                    <a:t>标题</a:t>
                  </a:r>
                  <a:r>
                    <a:rPr lang="en-US" altLang="zh-CN" sz="2400" kern="0" dirty="0">
                      <a:solidFill>
                        <a:srgbClr val="282828"/>
                      </a:solidFill>
                      <a:latin typeface="Microsoft YaHei" panose="020B0503020204020204" pitchFamily="34" charset="-122"/>
                      <a:cs typeface="Lato" panose="020F0502020204030203" pitchFamily="34" charset="0"/>
                    </a:rPr>
                    <a:t>4</a:t>
                  </a:r>
                  <a:endParaRPr lang="id-ID" sz="2400" kern="0" dirty="0">
                    <a:solidFill>
                      <a:srgbClr val="282828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25" name="Group 25">
                <a:extLst>
                  <a:ext uri="{FF2B5EF4-FFF2-40B4-BE49-F238E27FC236}">
                    <a16:creationId xmlns="" xmlns:a16="http://schemas.microsoft.com/office/drawing/2014/main" id="{2D69F3AD-5B0E-7540-BE5D-9792B33FF38C}"/>
                  </a:ext>
                </a:extLst>
              </p:cNvPr>
              <p:cNvGrpSpPr/>
              <p:nvPr/>
            </p:nvGrpSpPr>
            <p:grpSpPr>
              <a:xfrm>
                <a:off x="5206695" y="5327106"/>
                <a:ext cx="2431140" cy="1081506"/>
                <a:chOff x="5206991" y="4761757"/>
                <a:chExt cx="2431140" cy="1081506"/>
              </a:xfrm>
            </p:grpSpPr>
            <p:sp>
              <p:nvSpPr>
                <p:cNvPr id="37" name="TextBox 26">
                  <a:extLst>
                    <a:ext uri="{FF2B5EF4-FFF2-40B4-BE49-F238E27FC236}">
                      <a16:creationId xmlns="" xmlns:a16="http://schemas.microsoft.com/office/drawing/2014/main" id="{9254683A-F429-B34E-B418-386B02C113B4}"/>
                    </a:ext>
                  </a:extLst>
                </p:cNvPr>
                <p:cNvSpPr txBox="1"/>
                <p:nvPr/>
              </p:nvSpPr>
              <p:spPr>
                <a:xfrm>
                  <a:off x="5206991" y="5229569"/>
                  <a:ext cx="2431140" cy="613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ts val="1200"/>
                    </a:spcBef>
                    <a:defRPr/>
                  </a:pP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正文文字：字号大小</a:t>
                  </a:r>
                  <a:r>
                    <a:rPr lang="en-US" altLang="zh-CN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12</a:t>
                  </a: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；颜色</a:t>
                  </a:r>
                  <a:r>
                    <a:rPr lang="en-US" altLang="zh-CN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#666666</a:t>
                  </a: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；</a:t>
                  </a:r>
                  <a:endParaRPr lang="en-US" altLang="zh-CN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8" name="TextBox 27">
                  <a:extLst>
                    <a:ext uri="{FF2B5EF4-FFF2-40B4-BE49-F238E27FC236}">
                      <a16:creationId xmlns="" xmlns:a16="http://schemas.microsoft.com/office/drawing/2014/main" id="{06443431-C861-CB4A-A577-F12AA6E40314}"/>
                    </a:ext>
                  </a:extLst>
                </p:cNvPr>
                <p:cNvSpPr txBox="1"/>
                <p:nvPr/>
              </p:nvSpPr>
              <p:spPr>
                <a:xfrm>
                  <a:off x="5206991" y="4761757"/>
                  <a:ext cx="24104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zh-CN" altLang="id-ID" sz="2400" kern="0" dirty="0">
                      <a:solidFill>
                        <a:srgbClr val="282828"/>
                      </a:solidFill>
                      <a:latin typeface="Microsoft YaHei" panose="020B0503020204020204" pitchFamily="34" charset="-122"/>
                      <a:cs typeface="Lato" panose="020F0502020204030203" pitchFamily="34" charset="0"/>
                    </a:rPr>
                    <a:t>标题</a:t>
                  </a:r>
                  <a:r>
                    <a:rPr lang="en-US" altLang="zh-CN" sz="2400" kern="0" dirty="0">
                      <a:solidFill>
                        <a:srgbClr val="282828"/>
                      </a:solidFill>
                      <a:latin typeface="Microsoft YaHei" panose="020B0503020204020204" pitchFamily="34" charset="-122"/>
                      <a:cs typeface="Lato" panose="020F0502020204030203" pitchFamily="34" charset="0"/>
                    </a:rPr>
                    <a:t>3</a:t>
                  </a:r>
                  <a:endParaRPr lang="id-ID" sz="2400" kern="0" dirty="0">
                    <a:solidFill>
                      <a:srgbClr val="282828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endParaRPr>
                </a:p>
              </p:txBody>
            </p:sp>
          </p:grpSp>
          <p:sp>
            <p:nvSpPr>
              <p:cNvPr id="26" name="Freeform 55">
                <a:extLst>
                  <a:ext uri="{FF2B5EF4-FFF2-40B4-BE49-F238E27FC236}">
                    <a16:creationId xmlns="" xmlns:a16="http://schemas.microsoft.com/office/drawing/2014/main" id="{FBDF98FD-425B-6F43-806D-B824C9FFA8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509309" y="3307740"/>
                <a:ext cx="478505" cy="343995"/>
              </a:xfrm>
              <a:custGeom>
                <a:avLst/>
                <a:gdLst>
                  <a:gd name="T0" fmla="*/ 2486 w 16058"/>
                  <a:gd name="T1" fmla="*/ 10403 h 11544"/>
                  <a:gd name="T2" fmla="*/ 1591 w 16058"/>
                  <a:gd name="T3" fmla="*/ 9798 h 11544"/>
                  <a:gd name="T4" fmla="*/ 1075 w 16058"/>
                  <a:gd name="T5" fmla="*/ 8845 h 11544"/>
                  <a:gd name="T6" fmla="*/ 1034 w 16058"/>
                  <a:gd name="T7" fmla="*/ 7911 h 11544"/>
                  <a:gd name="T8" fmla="*/ 1269 w 16058"/>
                  <a:gd name="T9" fmla="*/ 7227 h 11544"/>
                  <a:gd name="T10" fmla="*/ 1712 w 16058"/>
                  <a:gd name="T11" fmla="*/ 6654 h 11544"/>
                  <a:gd name="T12" fmla="*/ 2311 w 16058"/>
                  <a:gd name="T13" fmla="*/ 6236 h 11544"/>
                  <a:gd name="T14" fmla="*/ 2677 w 16058"/>
                  <a:gd name="T15" fmla="*/ 5951 h 11544"/>
                  <a:gd name="T16" fmla="*/ 2739 w 16058"/>
                  <a:gd name="T17" fmla="*/ 5626 h 11544"/>
                  <a:gd name="T18" fmla="*/ 2564 w 16058"/>
                  <a:gd name="T19" fmla="*/ 5102 h 11544"/>
                  <a:gd name="T20" fmla="*/ 2509 w 16058"/>
                  <a:gd name="T21" fmla="*/ 4790 h 11544"/>
                  <a:gd name="T22" fmla="*/ 2634 w 16058"/>
                  <a:gd name="T23" fmla="*/ 4225 h 11544"/>
                  <a:gd name="T24" fmla="*/ 3014 w 16058"/>
                  <a:gd name="T25" fmla="*/ 3763 h 11544"/>
                  <a:gd name="T26" fmla="*/ 3573 w 16058"/>
                  <a:gd name="T27" fmla="*/ 3528 h 11544"/>
                  <a:gd name="T28" fmla="*/ 4022 w 16058"/>
                  <a:gd name="T29" fmla="*/ 3524 h 11544"/>
                  <a:gd name="T30" fmla="*/ 4410 w 16058"/>
                  <a:gd name="T31" fmla="*/ 3616 h 11544"/>
                  <a:gd name="T32" fmla="*/ 4822 w 16058"/>
                  <a:gd name="T33" fmla="*/ 3718 h 11544"/>
                  <a:gd name="T34" fmla="*/ 5077 w 16058"/>
                  <a:gd name="T35" fmla="*/ 3578 h 11544"/>
                  <a:gd name="T36" fmla="*/ 5304 w 16058"/>
                  <a:gd name="T37" fmla="*/ 3154 h 11544"/>
                  <a:gd name="T38" fmla="*/ 5986 w 16058"/>
                  <a:gd name="T39" fmla="*/ 2112 h 11544"/>
                  <a:gd name="T40" fmla="*/ 6970 w 16058"/>
                  <a:gd name="T41" fmla="*/ 1377 h 11544"/>
                  <a:gd name="T42" fmla="*/ 8153 w 16058"/>
                  <a:gd name="T43" fmla="*/ 1025 h 11544"/>
                  <a:gd name="T44" fmla="*/ 9661 w 16058"/>
                  <a:gd name="T45" fmla="*/ 1190 h 11544"/>
                  <a:gd name="T46" fmla="*/ 10994 w 16058"/>
                  <a:gd name="T47" fmla="*/ 2023 h 11544"/>
                  <a:gd name="T48" fmla="*/ 11831 w 16058"/>
                  <a:gd name="T49" fmla="*/ 3370 h 11544"/>
                  <a:gd name="T50" fmla="*/ 12046 w 16058"/>
                  <a:gd name="T51" fmla="*/ 4561 h 11544"/>
                  <a:gd name="T52" fmla="*/ 12173 w 16058"/>
                  <a:gd name="T53" fmla="*/ 4853 h 11544"/>
                  <a:gd name="T54" fmla="*/ 12517 w 16058"/>
                  <a:gd name="T55" fmla="*/ 5002 h 11544"/>
                  <a:gd name="T56" fmla="*/ 13610 w 16058"/>
                  <a:gd name="T57" fmla="*/ 5356 h 11544"/>
                  <a:gd name="T58" fmla="*/ 14494 w 16058"/>
                  <a:gd name="T59" fmla="*/ 6116 h 11544"/>
                  <a:gd name="T60" fmla="*/ 14988 w 16058"/>
                  <a:gd name="T61" fmla="*/ 7177 h 11544"/>
                  <a:gd name="T62" fmla="*/ 14968 w 16058"/>
                  <a:gd name="T63" fmla="*/ 8469 h 11544"/>
                  <a:gd name="T64" fmla="*/ 14337 w 16058"/>
                  <a:gd name="T65" fmla="*/ 9634 h 11544"/>
                  <a:gd name="T66" fmla="*/ 13243 w 16058"/>
                  <a:gd name="T67" fmla="*/ 10372 h 11544"/>
                  <a:gd name="T68" fmla="*/ 12944 w 16058"/>
                  <a:gd name="T69" fmla="*/ 3664 h 11544"/>
                  <a:gd name="T70" fmla="*/ 12111 w 16058"/>
                  <a:gd name="T71" fmla="*/ 1788 h 11544"/>
                  <a:gd name="T72" fmla="*/ 10564 w 16058"/>
                  <a:gd name="T73" fmla="*/ 487 h 11544"/>
                  <a:gd name="T74" fmla="*/ 8531 w 16058"/>
                  <a:gd name="T75" fmla="*/ 0 h 11544"/>
                  <a:gd name="T76" fmla="*/ 6922 w 16058"/>
                  <a:gd name="T77" fmla="*/ 297 h 11544"/>
                  <a:gd name="T78" fmla="*/ 5572 w 16058"/>
                  <a:gd name="T79" fmla="*/ 1115 h 11544"/>
                  <a:gd name="T80" fmla="*/ 4587 w 16058"/>
                  <a:gd name="T81" fmla="*/ 2341 h 11544"/>
                  <a:gd name="T82" fmla="*/ 4112 w 16058"/>
                  <a:gd name="T83" fmla="*/ 2541 h 11544"/>
                  <a:gd name="T84" fmla="*/ 3533 w 16058"/>
                  <a:gd name="T85" fmla="*/ 2521 h 11544"/>
                  <a:gd name="T86" fmla="*/ 2501 w 16058"/>
                  <a:gd name="T87" fmla="*/ 2896 h 11544"/>
                  <a:gd name="T88" fmla="*/ 1778 w 16058"/>
                  <a:gd name="T89" fmla="*/ 3692 h 11544"/>
                  <a:gd name="T90" fmla="*/ 1505 w 16058"/>
                  <a:gd name="T91" fmla="*/ 4768 h 11544"/>
                  <a:gd name="T92" fmla="*/ 1558 w 16058"/>
                  <a:gd name="T93" fmla="*/ 5217 h 11544"/>
                  <a:gd name="T94" fmla="*/ 1281 w 16058"/>
                  <a:gd name="T95" fmla="*/ 5706 h 11544"/>
                  <a:gd name="T96" fmla="*/ 564 w 16058"/>
                  <a:gd name="T97" fmla="*/ 6461 h 11544"/>
                  <a:gd name="T98" fmla="*/ 118 w 16058"/>
                  <a:gd name="T99" fmla="*/ 7414 h 11544"/>
                  <a:gd name="T100" fmla="*/ 17 w 16058"/>
                  <a:gd name="T101" fmla="*/ 8615 h 11544"/>
                  <a:gd name="T102" fmla="*/ 557 w 16058"/>
                  <a:gd name="T103" fmla="*/ 10106 h 11544"/>
                  <a:gd name="T104" fmla="*/ 1707 w 16058"/>
                  <a:gd name="T105" fmla="*/ 11150 h 11544"/>
                  <a:gd name="T106" fmla="*/ 3262 w 16058"/>
                  <a:gd name="T107" fmla="*/ 11543 h 11544"/>
                  <a:gd name="T108" fmla="*/ 13589 w 16058"/>
                  <a:gd name="T109" fmla="*/ 11315 h 11544"/>
                  <a:gd name="T110" fmla="*/ 15080 w 16058"/>
                  <a:gd name="T111" fmla="*/ 10310 h 11544"/>
                  <a:gd name="T112" fmla="*/ 15940 w 16058"/>
                  <a:gd name="T113" fmla="*/ 8720 h 11544"/>
                  <a:gd name="T114" fmla="*/ 15965 w 16058"/>
                  <a:gd name="T115" fmla="*/ 6945 h 11544"/>
                  <a:gd name="T116" fmla="*/ 15283 w 16058"/>
                  <a:gd name="T117" fmla="*/ 5493 h 11544"/>
                  <a:gd name="T118" fmla="*/ 14075 w 16058"/>
                  <a:gd name="T119" fmla="*/ 4467 h 11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058" h="11544">
                    <a:moveTo>
                      <a:pt x="12294" y="10539"/>
                    </a:moveTo>
                    <a:lnTo>
                      <a:pt x="12294" y="10540"/>
                    </a:lnTo>
                    <a:lnTo>
                      <a:pt x="3262" y="10540"/>
                    </a:lnTo>
                    <a:lnTo>
                      <a:pt x="3145" y="10537"/>
                    </a:lnTo>
                    <a:lnTo>
                      <a:pt x="3031" y="10528"/>
                    </a:lnTo>
                    <a:lnTo>
                      <a:pt x="2919" y="10514"/>
                    </a:lnTo>
                    <a:lnTo>
                      <a:pt x="2807" y="10494"/>
                    </a:lnTo>
                    <a:lnTo>
                      <a:pt x="2698" y="10469"/>
                    </a:lnTo>
                    <a:lnTo>
                      <a:pt x="2591" y="10438"/>
                    </a:lnTo>
                    <a:lnTo>
                      <a:pt x="2486" y="10403"/>
                    </a:lnTo>
                    <a:lnTo>
                      <a:pt x="2384" y="10363"/>
                    </a:lnTo>
                    <a:lnTo>
                      <a:pt x="2284" y="10316"/>
                    </a:lnTo>
                    <a:lnTo>
                      <a:pt x="2187" y="10267"/>
                    </a:lnTo>
                    <a:lnTo>
                      <a:pt x="2092" y="10212"/>
                    </a:lnTo>
                    <a:lnTo>
                      <a:pt x="2000" y="10154"/>
                    </a:lnTo>
                    <a:lnTo>
                      <a:pt x="1912" y="10091"/>
                    </a:lnTo>
                    <a:lnTo>
                      <a:pt x="1827" y="10023"/>
                    </a:lnTo>
                    <a:lnTo>
                      <a:pt x="1744" y="9952"/>
                    </a:lnTo>
                    <a:lnTo>
                      <a:pt x="1666" y="9878"/>
                    </a:lnTo>
                    <a:lnTo>
                      <a:pt x="1591" y="9798"/>
                    </a:lnTo>
                    <a:lnTo>
                      <a:pt x="1520" y="9717"/>
                    </a:lnTo>
                    <a:lnTo>
                      <a:pt x="1453" y="9632"/>
                    </a:lnTo>
                    <a:lnTo>
                      <a:pt x="1390" y="9543"/>
                    </a:lnTo>
                    <a:lnTo>
                      <a:pt x="1331" y="9451"/>
                    </a:lnTo>
                    <a:lnTo>
                      <a:pt x="1277" y="9357"/>
                    </a:lnTo>
                    <a:lnTo>
                      <a:pt x="1226" y="9259"/>
                    </a:lnTo>
                    <a:lnTo>
                      <a:pt x="1181" y="9159"/>
                    </a:lnTo>
                    <a:lnTo>
                      <a:pt x="1141" y="9057"/>
                    </a:lnTo>
                    <a:lnTo>
                      <a:pt x="1105" y="8952"/>
                    </a:lnTo>
                    <a:lnTo>
                      <a:pt x="1075" y="8845"/>
                    </a:lnTo>
                    <a:lnTo>
                      <a:pt x="1050" y="8736"/>
                    </a:lnTo>
                    <a:lnTo>
                      <a:pt x="1030" y="8624"/>
                    </a:lnTo>
                    <a:lnTo>
                      <a:pt x="1016" y="8512"/>
                    </a:lnTo>
                    <a:lnTo>
                      <a:pt x="1007" y="8397"/>
                    </a:lnTo>
                    <a:lnTo>
                      <a:pt x="1004" y="8281"/>
                    </a:lnTo>
                    <a:lnTo>
                      <a:pt x="1005" y="8207"/>
                    </a:lnTo>
                    <a:lnTo>
                      <a:pt x="1009" y="8131"/>
                    </a:lnTo>
                    <a:lnTo>
                      <a:pt x="1015" y="8057"/>
                    </a:lnTo>
                    <a:lnTo>
                      <a:pt x="1024" y="7984"/>
                    </a:lnTo>
                    <a:lnTo>
                      <a:pt x="1034" y="7911"/>
                    </a:lnTo>
                    <a:lnTo>
                      <a:pt x="1048" y="7839"/>
                    </a:lnTo>
                    <a:lnTo>
                      <a:pt x="1063" y="7768"/>
                    </a:lnTo>
                    <a:lnTo>
                      <a:pt x="1081" y="7697"/>
                    </a:lnTo>
                    <a:lnTo>
                      <a:pt x="1101" y="7627"/>
                    </a:lnTo>
                    <a:lnTo>
                      <a:pt x="1123" y="7558"/>
                    </a:lnTo>
                    <a:lnTo>
                      <a:pt x="1148" y="7490"/>
                    </a:lnTo>
                    <a:lnTo>
                      <a:pt x="1175" y="7423"/>
                    </a:lnTo>
                    <a:lnTo>
                      <a:pt x="1203" y="7356"/>
                    </a:lnTo>
                    <a:lnTo>
                      <a:pt x="1235" y="7291"/>
                    </a:lnTo>
                    <a:lnTo>
                      <a:pt x="1269" y="7227"/>
                    </a:lnTo>
                    <a:lnTo>
                      <a:pt x="1304" y="7165"/>
                    </a:lnTo>
                    <a:lnTo>
                      <a:pt x="1341" y="7102"/>
                    </a:lnTo>
                    <a:lnTo>
                      <a:pt x="1381" y="7041"/>
                    </a:lnTo>
                    <a:lnTo>
                      <a:pt x="1422" y="6982"/>
                    </a:lnTo>
                    <a:lnTo>
                      <a:pt x="1465" y="6924"/>
                    </a:lnTo>
                    <a:lnTo>
                      <a:pt x="1511" y="6867"/>
                    </a:lnTo>
                    <a:lnTo>
                      <a:pt x="1559" y="6811"/>
                    </a:lnTo>
                    <a:lnTo>
                      <a:pt x="1608" y="6757"/>
                    </a:lnTo>
                    <a:lnTo>
                      <a:pt x="1659" y="6705"/>
                    </a:lnTo>
                    <a:lnTo>
                      <a:pt x="1712" y="6654"/>
                    </a:lnTo>
                    <a:lnTo>
                      <a:pt x="1767" y="6604"/>
                    </a:lnTo>
                    <a:lnTo>
                      <a:pt x="1825" y="6555"/>
                    </a:lnTo>
                    <a:lnTo>
                      <a:pt x="1883" y="6509"/>
                    </a:lnTo>
                    <a:lnTo>
                      <a:pt x="1943" y="6464"/>
                    </a:lnTo>
                    <a:lnTo>
                      <a:pt x="2005" y="6421"/>
                    </a:lnTo>
                    <a:lnTo>
                      <a:pt x="2069" y="6380"/>
                    </a:lnTo>
                    <a:lnTo>
                      <a:pt x="2135" y="6341"/>
                    </a:lnTo>
                    <a:lnTo>
                      <a:pt x="2198" y="6304"/>
                    </a:lnTo>
                    <a:lnTo>
                      <a:pt x="2256" y="6269"/>
                    </a:lnTo>
                    <a:lnTo>
                      <a:pt x="2311" y="6236"/>
                    </a:lnTo>
                    <a:lnTo>
                      <a:pt x="2364" y="6205"/>
                    </a:lnTo>
                    <a:lnTo>
                      <a:pt x="2412" y="6174"/>
                    </a:lnTo>
                    <a:lnTo>
                      <a:pt x="2456" y="6145"/>
                    </a:lnTo>
                    <a:lnTo>
                      <a:pt x="2498" y="6116"/>
                    </a:lnTo>
                    <a:lnTo>
                      <a:pt x="2535" y="6088"/>
                    </a:lnTo>
                    <a:lnTo>
                      <a:pt x="2570" y="6061"/>
                    </a:lnTo>
                    <a:lnTo>
                      <a:pt x="2601" y="6033"/>
                    </a:lnTo>
                    <a:lnTo>
                      <a:pt x="2629" y="6006"/>
                    </a:lnTo>
                    <a:lnTo>
                      <a:pt x="2655" y="5979"/>
                    </a:lnTo>
                    <a:lnTo>
                      <a:pt x="2677" y="5951"/>
                    </a:lnTo>
                    <a:lnTo>
                      <a:pt x="2696" y="5923"/>
                    </a:lnTo>
                    <a:lnTo>
                      <a:pt x="2712" y="5895"/>
                    </a:lnTo>
                    <a:lnTo>
                      <a:pt x="2725" y="5866"/>
                    </a:lnTo>
                    <a:lnTo>
                      <a:pt x="2735" y="5836"/>
                    </a:lnTo>
                    <a:lnTo>
                      <a:pt x="2742" y="5805"/>
                    </a:lnTo>
                    <a:lnTo>
                      <a:pt x="2747" y="5773"/>
                    </a:lnTo>
                    <a:lnTo>
                      <a:pt x="2748" y="5738"/>
                    </a:lnTo>
                    <a:lnTo>
                      <a:pt x="2748" y="5703"/>
                    </a:lnTo>
                    <a:lnTo>
                      <a:pt x="2744" y="5665"/>
                    </a:lnTo>
                    <a:lnTo>
                      <a:pt x="2739" y="5626"/>
                    </a:lnTo>
                    <a:lnTo>
                      <a:pt x="2730" y="5585"/>
                    </a:lnTo>
                    <a:lnTo>
                      <a:pt x="2720" y="5542"/>
                    </a:lnTo>
                    <a:lnTo>
                      <a:pt x="2707" y="5495"/>
                    </a:lnTo>
                    <a:lnTo>
                      <a:pt x="2691" y="5446"/>
                    </a:lnTo>
                    <a:lnTo>
                      <a:pt x="2674" y="5395"/>
                    </a:lnTo>
                    <a:lnTo>
                      <a:pt x="2654" y="5340"/>
                    </a:lnTo>
                    <a:lnTo>
                      <a:pt x="2632" y="5282"/>
                    </a:lnTo>
                    <a:lnTo>
                      <a:pt x="2607" y="5220"/>
                    </a:lnTo>
                    <a:lnTo>
                      <a:pt x="2581" y="5156"/>
                    </a:lnTo>
                    <a:lnTo>
                      <a:pt x="2564" y="5102"/>
                    </a:lnTo>
                    <a:lnTo>
                      <a:pt x="2549" y="5050"/>
                    </a:lnTo>
                    <a:lnTo>
                      <a:pt x="2537" y="5000"/>
                    </a:lnTo>
                    <a:lnTo>
                      <a:pt x="2527" y="4950"/>
                    </a:lnTo>
                    <a:lnTo>
                      <a:pt x="2523" y="4926"/>
                    </a:lnTo>
                    <a:lnTo>
                      <a:pt x="2519" y="4903"/>
                    </a:lnTo>
                    <a:lnTo>
                      <a:pt x="2516" y="4880"/>
                    </a:lnTo>
                    <a:lnTo>
                      <a:pt x="2514" y="4857"/>
                    </a:lnTo>
                    <a:lnTo>
                      <a:pt x="2512" y="4834"/>
                    </a:lnTo>
                    <a:lnTo>
                      <a:pt x="2510" y="4812"/>
                    </a:lnTo>
                    <a:lnTo>
                      <a:pt x="2509" y="4790"/>
                    </a:lnTo>
                    <a:lnTo>
                      <a:pt x="2509" y="4768"/>
                    </a:lnTo>
                    <a:lnTo>
                      <a:pt x="2511" y="4704"/>
                    </a:lnTo>
                    <a:lnTo>
                      <a:pt x="2516" y="4640"/>
                    </a:lnTo>
                    <a:lnTo>
                      <a:pt x="2524" y="4577"/>
                    </a:lnTo>
                    <a:lnTo>
                      <a:pt x="2535" y="4516"/>
                    </a:lnTo>
                    <a:lnTo>
                      <a:pt x="2549" y="4455"/>
                    </a:lnTo>
                    <a:lnTo>
                      <a:pt x="2565" y="4395"/>
                    </a:lnTo>
                    <a:lnTo>
                      <a:pt x="2585" y="4337"/>
                    </a:lnTo>
                    <a:lnTo>
                      <a:pt x="2608" y="4280"/>
                    </a:lnTo>
                    <a:lnTo>
                      <a:pt x="2634" y="4225"/>
                    </a:lnTo>
                    <a:lnTo>
                      <a:pt x="2661" y="4171"/>
                    </a:lnTo>
                    <a:lnTo>
                      <a:pt x="2691" y="4118"/>
                    </a:lnTo>
                    <a:lnTo>
                      <a:pt x="2724" y="4067"/>
                    </a:lnTo>
                    <a:lnTo>
                      <a:pt x="2759" y="4018"/>
                    </a:lnTo>
                    <a:lnTo>
                      <a:pt x="2796" y="3971"/>
                    </a:lnTo>
                    <a:lnTo>
                      <a:pt x="2835" y="3925"/>
                    </a:lnTo>
                    <a:lnTo>
                      <a:pt x="2877" y="3881"/>
                    </a:lnTo>
                    <a:lnTo>
                      <a:pt x="2921" y="3839"/>
                    </a:lnTo>
                    <a:lnTo>
                      <a:pt x="2966" y="3800"/>
                    </a:lnTo>
                    <a:lnTo>
                      <a:pt x="3014" y="3763"/>
                    </a:lnTo>
                    <a:lnTo>
                      <a:pt x="3063" y="3728"/>
                    </a:lnTo>
                    <a:lnTo>
                      <a:pt x="3113" y="3696"/>
                    </a:lnTo>
                    <a:lnTo>
                      <a:pt x="3166" y="3665"/>
                    </a:lnTo>
                    <a:lnTo>
                      <a:pt x="3221" y="3638"/>
                    </a:lnTo>
                    <a:lnTo>
                      <a:pt x="3276" y="3612"/>
                    </a:lnTo>
                    <a:lnTo>
                      <a:pt x="3333" y="3589"/>
                    </a:lnTo>
                    <a:lnTo>
                      <a:pt x="3391" y="3570"/>
                    </a:lnTo>
                    <a:lnTo>
                      <a:pt x="3450" y="3553"/>
                    </a:lnTo>
                    <a:lnTo>
                      <a:pt x="3512" y="3539"/>
                    </a:lnTo>
                    <a:lnTo>
                      <a:pt x="3573" y="3528"/>
                    </a:lnTo>
                    <a:lnTo>
                      <a:pt x="3636" y="3520"/>
                    </a:lnTo>
                    <a:lnTo>
                      <a:pt x="3699" y="3515"/>
                    </a:lnTo>
                    <a:lnTo>
                      <a:pt x="3764" y="3513"/>
                    </a:lnTo>
                    <a:lnTo>
                      <a:pt x="3779" y="3513"/>
                    </a:lnTo>
                    <a:lnTo>
                      <a:pt x="3821" y="3512"/>
                    </a:lnTo>
                    <a:lnTo>
                      <a:pt x="3851" y="3512"/>
                    </a:lnTo>
                    <a:lnTo>
                      <a:pt x="3886" y="3513"/>
                    </a:lnTo>
                    <a:lnTo>
                      <a:pt x="3927" y="3515"/>
                    </a:lnTo>
                    <a:lnTo>
                      <a:pt x="3972" y="3519"/>
                    </a:lnTo>
                    <a:lnTo>
                      <a:pt x="4022" y="3524"/>
                    </a:lnTo>
                    <a:lnTo>
                      <a:pt x="4074" y="3531"/>
                    </a:lnTo>
                    <a:lnTo>
                      <a:pt x="4130" y="3540"/>
                    </a:lnTo>
                    <a:lnTo>
                      <a:pt x="4189" y="3552"/>
                    </a:lnTo>
                    <a:lnTo>
                      <a:pt x="4219" y="3559"/>
                    </a:lnTo>
                    <a:lnTo>
                      <a:pt x="4250" y="3566"/>
                    </a:lnTo>
                    <a:lnTo>
                      <a:pt x="4281" y="3575"/>
                    </a:lnTo>
                    <a:lnTo>
                      <a:pt x="4314" y="3584"/>
                    </a:lnTo>
                    <a:lnTo>
                      <a:pt x="4345" y="3594"/>
                    </a:lnTo>
                    <a:lnTo>
                      <a:pt x="4378" y="3604"/>
                    </a:lnTo>
                    <a:lnTo>
                      <a:pt x="4410" y="3616"/>
                    </a:lnTo>
                    <a:lnTo>
                      <a:pt x="4443" y="3629"/>
                    </a:lnTo>
                    <a:lnTo>
                      <a:pt x="4495" y="3649"/>
                    </a:lnTo>
                    <a:lnTo>
                      <a:pt x="4544" y="3667"/>
                    </a:lnTo>
                    <a:lnTo>
                      <a:pt x="4592" y="3682"/>
                    </a:lnTo>
                    <a:lnTo>
                      <a:pt x="4636" y="3694"/>
                    </a:lnTo>
                    <a:lnTo>
                      <a:pt x="4678" y="3704"/>
                    </a:lnTo>
                    <a:lnTo>
                      <a:pt x="4717" y="3711"/>
                    </a:lnTo>
                    <a:lnTo>
                      <a:pt x="4754" y="3716"/>
                    </a:lnTo>
                    <a:lnTo>
                      <a:pt x="4789" y="3718"/>
                    </a:lnTo>
                    <a:lnTo>
                      <a:pt x="4822" y="3718"/>
                    </a:lnTo>
                    <a:lnTo>
                      <a:pt x="4855" y="3715"/>
                    </a:lnTo>
                    <a:lnTo>
                      <a:pt x="4884" y="3710"/>
                    </a:lnTo>
                    <a:lnTo>
                      <a:pt x="4912" y="3702"/>
                    </a:lnTo>
                    <a:lnTo>
                      <a:pt x="4939" y="3692"/>
                    </a:lnTo>
                    <a:lnTo>
                      <a:pt x="4964" y="3679"/>
                    </a:lnTo>
                    <a:lnTo>
                      <a:pt x="4989" y="3664"/>
                    </a:lnTo>
                    <a:lnTo>
                      <a:pt x="5012" y="3646"/>
                    </a:lnTo>
                    <a:lnTo>
                      <a:pt x="5034" y="3626"/>
                    </a:lnTo>
                    <a:lnTo>
                      <a:pt x="5056" y="3603"/>
                    </a:lnTo>
                    <a:lnTo>
                      <a:pt x="5077" y="3578"/>
                    </a:lnTo>
                    <a:lnTo>
                      <a:pt x="5097" y="3551"/>
                    </a:lnTo>
                    <a:lnTo>
                      <a:pt x="5117" y="3522"/>
                    </a:lnTo>
                    <a:lnTo>
                      <a:pt x="5138" y="3490"/>
                    </a:lnTo>
                    <a:lnTo>
                      <a:pt x="5158" y="3456"/>
                    </a:lnTo>
                    <a:lnTo>
                      <a:pt x="5177" y="3420"/>
                    </a:lnTo>
                    <a:lnTo>
                      <a:pt x="5197" y="3382"/>
                    </a:lnTo>
                    <a:lnTo>
                      <a:pt x="5218" y="3340"/>
                    </a:lnTo>
                    <a:lnTo>
                      <a:pt x="5238" y="3297"/>
                    </a:lnTo>
                    <a:lnTo>
                      <a:pt x="5260" y="3251"/>
                    </a:lnTo>
                    <a:lnTo>
                      <a:pt x="5304" y="3154"/>
                    </a:lnTo>
                    <a:lnTo>
                      <a:pt x="5353" y="3047"/>
                    </a:lnTo>
                    <a:lnTo>
                      <a:pt x="5409" y="2932"/>
                    </a:lnTo>
                    <a:lnTo>
                      <a:pt x="5469" y="2820"/>
                    </a:lnTo>
                    <a:lnTo>
                      <a:pt x="5532" y="2710"/>
                    </a:lnTo>
                    <a:lnTo>
                      <a:pt x="5599" y="2603"/>
                    </a:lnTo>
                    <a:lnTo>
                      <a:pt x="5669" y="2499"/>
                    </a:lnTo>
                    <a:lnTo>
                      <a:pt x="5744" y="2398"/>
                    </a:lnTo>
                    <a:lnTo>
                      <a:pt x="5821" y="2300"/>
                    </a:lnTo>
                    <a:lnTo>
                      <a:pt x="5902" y="2204"/>
                    </a:lnTo>
                    <a:lnTo>
                      <a:pt x="5986" y="2112"/>
                    </a:lnTo>
                    <a:lnTo>
                      <a:pt x="6072" y="2024"/>
                    </a:lnTo>
                    <a:lnTo>
                      <a:pt x="6161" y="1938"/>
                    </a:lnTo>
                    <a:lnTo>
                      <a:pt x="6255" y="1856"/>
                    </a:lnTo>
                    <a:lnTo>
                      <a:pt x="6349" y="1777"/>
                    </a:lnTo>
                    <a:lnTo>
                      <a:pt x="6447" y="1701"/>
                    </a:lnTo>
                    <a:lnTo>
                      <a:pt x="6547" y="1629"/>
                    </a:lnTo>
                    <a:lnTo>
                      <a:pt x="6650" y="1560"/>
                    </a:lnTo>
                    <a:lnTo>
                      <a:pt x="6754" y="1496"/>
                    </a:lnTo>
                    <a:lnTo>
                      <a:pt x="6862" y="1434"/>
                    </a:lnTo>
                    <a:lnTo>
                      <a:pt x="6970" y="1377"/>
                    </a:lnTo>
                    <a:lnTo>
                      <a:pt x="7082" y="1323"/>
                    </a:lnTo>
                    <a:lnTo>
                      <a:pt x="7195" y="1274"/>
                    </a:lnTo>
                    <a:lnTo>
                      <a:pt x="7309" y="1228"/>
                    </a:lnTo>
                    <a:lnTo>
                      <a:pt x="7426" y="1186"/>
                    </a:lnTo>
                    <a:lnTo>
                      <a:pt x="7543" y="1148"/>
                    </a:lnTo>
                    <a:lnTo>
                      <a:pt x="7663" y="1115"/>
                    </a:lnTo>
                    <a:lnTo>
                      <a:pt x="7784" y="1086"/>
                    </a:lnTo>
                    <a:lnTo>
                      <a:pt x="7906" y="1061"/>
                    </a:lnTo>
                    <a:lnTo>
                      <a:pt x="8029" y="1041"/>
                    </a:lnTo>
                    <a:lnTo>
                      <a:pt x="8153" y="1025"/>
                    </a:lnTo>
                    <a:lnTo>
                      <a:pt x="8278" y="1013"/>
                    </a:lnTo>
                    <a:lnTo>
                      <a:pt x="8404" y="1007"/>
                    </a:lnTo>
                    <a:lnTo>
                      <a:pt x="8531" y="1004"/>
                    </a:lnTo>
                    <a:lnTo>
                      <a:pt x="8699" y="1008"/>
                    </a:lnTo>
                    <a:lnTo>
                      <a:pt x="8866" y="1020"/>
                    </a:lnTo>
                    <a:lnTo>
                      <a:pt x="9030" y="1039"/>
                    </a:lnTo>
                    <a:lnTo>
                      <a:pt x="9192" y="1066"/>
                    </a:lnTo>
                    <a:lnTo>
                      <a:pt x="9351" y="1100"/>
                    </a:lnTo>
                    <a:lnTo>
                      <a:pt x="9507" y="1142"/>
                    </a:lnTo>
                    <a:lnTo>
                      <a:pt x="9661" y="1190"/>
                    </a:lnTo>
                    <a:lnTo>
                      <a:pt x="9811" y="1246"/>
                    </a:lnTo>
                    <a:lnTo>
                      <a:pt x="9959" y="1308"/>
                    </a:lnTo>
                    <a:lnTo>
                      <a:pt x="10102" y="1376"/>
                    </a:lnTo>
                    <a:lnTo>
                      <a:pt x="10242" y="1451"/>
                    </a:lnTo>
                    <a:lnTo>
                      <a:pt x="10378" y="1532"/>
                    </a:lnTo>
                    <a:lnTo>
                      <a:pt x="10510" y="1619"/>
                    </a:lnTo>
                    <a:lnTo>
                      <a:pt x="10638" y="1711"/>
                    </a:lnTo>
                    <a:lnTo>
                      <a:pt x="10761" y="1810"/>
                    </a:lnTo>
                    <a:lnTo>
                      <a:pt x="10880" y="1914"/>
                    </a:lnTo>
                    <a:lnTo>
                      <a:pt x="10994" y="2023"/>
                    </a:lnTo>
                    <a:lnTo>
                      <a:pt x="11103" y="2137"/>
                    </a:lnTo>
                    <a:lnTo>
                      <a:pt x="11207" y="2256"/>
                    </a:lnTo>
                    <a:lnTo>
                      <a:pt x="11306" y="2381"/>
                    </a:lnTo>
                    <a:lnTo>
                      <a:pt x="11398" y="2509"/>
                    </a:lnTo>
                    <a:lnTo>
                      <a:pt x="11486" y="2643"/>
                    </a:lnTo>
                    <a:lnTo>
                      <a:pt x="11568" y="2780"/>
                    </a:lnTo>
                    <a:lnTo>
                      <a:pt x="11643" y="2922"/>
                    </a:lnTo>
                    <a:lnTo>
                      <a:pt x="11712" y="3067"/>
                    </a:lnTo>
                    <a:lnTo>
                      <a:pt x="11775" y="3217"/>
                    </a:lnTo>
                    <a:lnTo>
                      <a:pt x="11831" y="3370"/>
                    </a:lnTo>
                    <a:lnTo>
                      <a:pt x="11880" y="3526"/>
                    </a:lnTo>
                    <a:lnTo>
                      <a:pt x="11922" y="3686"/>
                    </a:lnTo>
                    <a:lnTo>
                      <a:pt x="11957" y="3848"/>
                    </a:lnTo>
                    <a:lnTo>
                      <a:pt x="11985" y="4014"/>
                    </a:lnTo>
                    <a:lnTo>
                      <a:pt x="12005" y="4183"/>
                    </a:lnTo>
                    <a:lnTo>
                      <a:pt x="12016" y="4309"/>
                    </a:lnTo>
                    <a:lnTo>
                      <a:pt x="12027" y="4420"/>
                    </a:lnTo>
                    <a:lnTo>
                      <a:pt x="12032" y="4471"/>
                    </a:lnTo>
                    <a:lnTo>
                      <a:pt x="12038" y="4517"/>
                    </a:lnTo>
                    <a:lnTo>
                      <a:pt x="12046" y="4561"/>
                    </a:lnTo>
                    <a:lnTo>
                      <a:pt x="12053" y="4601"/>
                    </a:lnTo>
                    <a:lnTo>
                      <a:pt x="12061" y="4638"/>
                    </a:lnTo>
                    <a:lnTo>
                      <a:pt x="12070" y="4673"/>
                    </a:lnTo>
                    <a:lnTo>
                      <a:pt x="12081" y="4706"/>
                    </a:lnTo>
                    <a:lnTo>
                      <a:pt x="12092" y="4736"/>
                    </a:lnTo>
                    <a:lnTo>
                      <a:pt x="12105" y="4763"/>
                    </a:lnTo>
                    <a:lnTo>
                      <a:pt x="12119" y="4788"/>
                    </a:lnTo>
                    <a:lnTo>
                      <a:pt x="12135" y="4812"/>
                    </a:lnTo>
                    <a:lnTo>
                      <a:pt x="12153" y="4833"/>
                    </a:lnTo>
                    <a:lnTo>
                      <a:pt x="12173" y="4853"/>
                    </a:lnTo>
                    <a:lnTo>
                      <a:pt x="12195" y="4872"/>
                    </a:lnTo>
                    <a:lnTo>
                      <a:pt x="12220" y="4889"/>
                    </a:lnTo>
                    <a:lnTo>
                      <a:pt x="12247" y="4905"/>
                    </a:lnTo>
                    <a:lnTo>
                      <a:pt x="12276" y="4920"/>
                    </a:lnTo>
                    <a:lnTo>
                      <a:pt x="12308" y="4935"/>
                    </a:lnTo>
                    <a:lnTo>
                      <a:pt x="12344" y="4949"/>
                    </a:lnTo>
                    <a:lnTo>
                      <a:pt x="12383" y="4962"/>
                    </a:lnTo>
                    <a:lnTo>
                      <a:pt x="12424" y="4976"/>
                    </a:lnTo>
                    <a:lnTo>
                      <a:pt x="12468" y="4989"/>
                    </a:lnTo>
                    <a:lnTo>
                      <a:pt x="12517" y="5002"/>
                    </a:lnTo>
                    <a:lnTo>
                      <a:pt x="12568" y="5015"/>
                    </a:lnTo>
                    <a:lnTo>
                      <a:pt x="12684" y="5043"/>
                    </a:lnTo>
                    <a:lnTo>
                      <a:pt x="12816" y="5073"/>
                    </a:lnTo>
                    <a:lnTo>
                      <a:pt x="12937" y="5099"/>
                    </a:lnTo>
                    <a:lnTo>
                      <a:pt x="13055" y="5129"/>
                    </a:lnTo>
                    <a:lnTo>
                      <a:pt x="13171" y="5165"/>
                    </a:lnTo>
                    <a:lnTo>
                      <a:pt x="13285" y="5206"/>
                    </a:lnTo>
                    <a:lnTo>
                      <a:pt x="13395" y="5252"/>
                    </a:lnTo>
                    <a:lnTo>
                      <a:pt x="13505" y="5302"/>
                    </a:lnTo>
                    <a:lnTo>
                      <a:pt x="13610" y="5356"/>
                    </a:lnTo>
                    <a:lnTo>
                      <a:pt x="13714" y="5415"/>
                    </a:lnTo>
                    <a:lnTo>
                      <a:pt x="13813" y="5477"/>
                    </a:lnTo>
                    <a:lnTo>
                      <a:pt x="13910" y="5545"/>
                    </a:lnTo>
                    <a:lnTo>
                      <a:pt x="14004" y="5615"/>
                    </a:lnTo>
                    <a:lnTo>
                      <a:pt x="14095" y="5690"/>
                    </a:lnTo>
                    <a:lnTo>
                      <a:pt x="14181" y="5768"/>
                    </a:lnTo>
                    <a:lnTo>
                      <a:pt x="14266" y="5850"/>
                    </a:lnTo>
                    <a:lnTo>
                      <a:pt x="14346" y="5935"/>
                    </a:lnTo>
                    <a:lnTo>
                      <a:pt x="14422" y="6024"/>
                    </a:lnTo>
                    <a:lnTo>
                      <a:pt x="14494" y="6116"/>
                    </a:lnTo>
                    <a:lnTo>
                      <a:pt x="14564" y="6210"/>
                    </a:lnTo>
                    <a:lnTo>
                      <a:pt x="14628" y="6307"/>
                    </a:lnTo>
                    <a:lnTo>
                      <a:pt x="14689" y="6408"/>
                    </a:lnTo>
                    <a:lnTo>
                      <a:pt x="14745" y="6511"/>
                    </a:lnTo>
                    <a:lnTo>
                      <a:pt x="14796" y="6617"/>
                    </a:lnTo>
                    <a:lnTo>
                      <a:pt x="14845" y="6724"/>
                    </a:lnTo>
                    <a:lnTo>
                      <a:pt x="14888" y="6834"/>
                    </a:lnTo>
                    <a:lnTo>
                      <a:pt x="14926" y="6947"/>
                    </a:lnTo>
                    <a:lnTo>
                      <a:pt x="14959" y="7060"/>
                    </a:lnTo>
                    <a:lnTo>
                      <a:pt x="14988" y="7177"/>
                    </a:lnTo>
                    <a:lnTo>
                      <a:pt x="15012" y="7294"/>
                    </a:lnTo>
                    <a:lnTo>
                      <a:pt x="15030" y="7414"/>
                    </a:lnTo>
                    <a:lnTo>
                      <a:pt x="15044" y="7534"/>
                    </a:lnTo>
                    <a:lnTo>
                      <a:pt x="15052" y="7656"/>
                    </a:lnTo>
                    <a:lnTo>
                      <a:pt x="15055" y="7779"/>
                    </a:lnTo>
                    <a:lnTo>
                      <a:pt x="15051" y="7922"/>
                    </a:lnTo>
                    <a:lnTo>
                      <a:pt x="15040" y="8061"/>
                    </a:lnTo>
                    <a:lnTo>
                      <a:pt x="15023" y="8199"/>
                    </a:lnTo>
                    <a:lnTo>
                      <a:pt x="14999" y="8335"/>
                    </a:lnTo>
                    <a:lnTo>
                      <a:pt x="14968" y="8469"/>
                    </a:lnTo>
                    <a:lnTo>
                      <a:pt x="14931" y="8599"/>
                    </a:lnTo>
                    <a:lnTo>
                      <a:pt x="14887" y="8728"/>
                    </a:lnTo>
                    <a:lnTo>
                      <a:pt x="14838" y="8853"/>
                    </a:lnTo>
                    <a:lnTo>
                      <a:pt x="14782" y="8975"/>
                    </a:lnTo>
                    <a:lnTo>
                      <a:pt x="14721" y="9094"/>
                    </a:lnTo>
                    <a:lnTo>
                      <a:pt x="14655" y="9209"/>
                    </a:lnTo>
                    <a:lnTo>
                      <a:pt x="14583" y="9322"/>
                    </a:lnTo>
                    <a:lnTo>
                      <a:pt x="14505" y="9430"/>
                    </a:lnTo>
                    <a:lnTo>
                      <a:pt x="14424" y="9535"/>
                    </a:lnTo>
                    <a:lnTo>
                      <a:pt x="14337" y="9634"/>
                    </a:lnTo>
                    <a:lnTo>
                      <a:pt x="14245" y="9730"/>
                    </a:lnTo>
                    <a:lnTo>
                      <a:pt x="14150" y="9822"/>
                    </a:lnTo>
                    <a:lnTo>
                      <a:pt x="14050" y="9909"/>
                    </a:lnTo>
                    <a:lnTo>
                      <a:pt x="13945" y="9990"/>
                    </a:lnTo>
                    <a:lnTo>
                      <a:pt x="13837" y="10068"/>
                    </a:lnTo>
                    <a:lnTo>
                      <a:pt x="13725" y="10140"/>
                    </a:lnTo>
                    <a:lnTo>
                      <a:pt x="13609" y="10206"/>
                    </a:lnTo>
                    <a:lnTo>
                      <a:pt x="13491" y="10267"/>
                    </a:lnTo>
                    <a:lnTo>
                      <a:pt x="13368" y="10322"/>
                    </a:lnTo>
                    <a:lnTo>
                      <a:pt x="13243" y="10372"/>
                    </a:lnTo>
                    <a:lnTo>
                      <a:pt x="13114" y="10416"/>
                    </a:lnTo>
                    <a:lnTo>
                      <a:pt x="12984" y="10453"/>
                    </a:lnTo>
                    <a:lnTo>
                      <a:pt x="12850" y="10484"/>
                    </a:lnTo>
                    <a:lnTo>
                      <a:pt x="12715" y="10508"/>
                    </a:lnTo>
                    <a:lnTo>
                      <a:pt x="12576" y="10525"/>
                    </a:lnTo>
                    <a:lnTo>
                      <a:pt x="12437" y="10536"/>
                    </a:lnTo>
                    <a:lnTo>
                      <a:pt x="12294" y="10539"/>
                    </a:lnTo>
                    <a:close/>
                    <a:moveTo>
                      <a:pt x="13004" y="4087"/>
                    </a:moveTo>
                    <a:lnTo>
                      <a:pt x="12979" y="3874"/>
                    </a:lnTo>
                    <a:lnTo>
                      <a:pt x="12944" y="3664"/>
                    </a:lnTo>
                    <a:lnTo>
                      <a:pt x="12899" y="3457"/>
                    </a:lnTo>
                    <a:lnTo>
                      <a:pt x="12845" y="3254"/>
                    </a:lnTo>
                    <a:lnTo>
                      <a:pt x="12782" y="3054"/>
                    </a:lnTo>
                    <a:lnTo>
                      <a:pt x="12711" y="2860"/>
                    </a:lnTo>
                    <a:lnTo>
                      <a:pt x="12631" y="2669"/>
                    </a:lnTo>
                    <a:lnTo>
                      <a:pt x="12542" y="2482"/>
                    </a:lnTo>
                    <a:lnTo>
                      <a:pt x="12446" y="2301"/>
                    </a:lnTo>
                    <a:lnTo>
                      <a:pt x="12343" y="2124"/>
                    </a:lnTo>
                    <a:lnTo>
                      <a:pt x="12230" y="1953"/>
                    </a:lnTo>
                    <a:lnTo>
                      <a:pt x="12111" y="1788"/>
                    </a:lnTo>
                    <a:lnTo>
                      <a:pt x="11985" y="1628"/>
                    </a:lnTo>
                    <a:lnTo>
                      <a:pt x="11852" y="1473"/>
                    </a:lnTo>
                    <a:lnTo>
                      <a:pt x="11711" y="1326"/>
                    </a:lnTo>
                    <a:lnTo>
                      <a:pt x="11566" y="1184"/>
                    </a:lnTo>
                    <a:lnTo>
                      <a:pt x="11413" y="1050"/>
                    </a:lnTo>
                    <a:lnTo>
                      <a:pt x="11254" y="922"/>
                    </a:lnTo>
                    <a:lnTo>
                      <a:pt x="11090" y="802"/>
                    </a:lnTo>
                    <a:lnTo>
                      <a:pt x="10919" y="690"/>
                    </a:lnTo>
                    <a:lnTo>
                      <a:pt x="10745" y="584"/>
                    </a:lnTo>
                    <a:lnTo>
                      <a:pt x="10564" y="487"/>
                    </a:lnTo>
                    <a:lnTo>
                      <a:pt x="10378" y="397"/>
                    </a:lnTo>
                    <a:lnTo>
                      <a:pt x="10189" y="316"/>
                    </a:lnTo>
                    <a:lnTo>
                      <a:pt x="9995" y="244"/>
                    </a:lnTo>
                    <a:lnTo>
                      <a:pt x="9796" y="181"/>
                    </a:lnTo>
                    <a:lnTo>
                      <a:pt x="9594" y="126"/>
                    </a:lnTo>
                    <a:lnTo>
                      <a:pt x="9388" y="81"/>
                    </a:lnTo>
                    <a:lnTo>
                      <a:pt x="9178" y="46"/>
                    </a:lnTo>
                    <a:lnTo>
                      <a:pt x="8965" y="21"/>
                    </a:lnTo>
                    <a:lnTo>
                      <a:pt x="8750" y="5"/>
                    </a:lnTo>
                    <a:lnTo>
                      <a:pt x="8531" y="0"/>
                    </a:lnTo>
                    <a:lnTo>
                      <a:pt x="8361" y="3"/>
                    </a:lnTo>
                    <a:lnTo>
                      <a:pt x="8194" y="12"/>
                    </a:lnTo>
                    <a:lnTo>
                      <a:pt x="8027" y="28"/>
                    </a:lnTo>
                    <a:lnTo>
                      <a:pt x="7863" y="49"/>
                    </a:lnTo>
                    <a:lnTo>
                      <a:pt x="7701" y="76"/>
                    </a:lnTo>
                    <a:lnTo>
                      <a:pt x="7540" y="109"/>
                    </a:lnTo>
                    <a:lnTo>
                      <a:pt x="7383" y="149"/>
                    </a:lnTo>
                    <a:lnTo>
                      <a:pt x="7227" y="193"/>
                    </a:lnTo>
                    <a:lnTo>
                      <a:pt x="7074" y="242"/>
                    </a:lnTo>
                    <a:lnTo>
                      <a:pt x="6922" y="297"/>
                    </a:lnTo>
                    <a:lnTo>
                      <a:pt x="6773" y="357"/>
                    </a:lnTo>
                    <a:lnTo>
                      <a:pt x="6628" y="423"/>
                    </a:lnTo>
                    <a:lnTo>
                      <a:pt x="6485" y="493"/>
                    </a:lnTo>
                    <a:lnTo>
                      <a:pt x="6345" y="568"/>
                    </a:lnTo>
                    <a:lnTo>
                      <a:pt x="6208" y="648"/>
                    </a:lnTo>
                    <a:lnTo>
                      <a:pt x="6075" y="733"/>
                    </a:lnTo>
                    <a:lnTo>
                      <a:pt x="5943" y="821"/>
                    </a:lnTo>
                    <a:lnTo>
                      <a:pt x="5817" y="915"/>
                    </a:lnTo>
                    <a:lnTo>
                      <a:pt x="5693" y="1013"/>
                    </a:lnTo>
                    <a:lnTo>
                      <a:pt x="5572" y="1115"/>
                    </a:lnTo>
                    <a:lnTo>
                      <a:pt x="5456" y="1221"/>
                    </a:lnTo>
                    <a:lnTo>
                      <a:pt x="5342" y="1331"/>
                    </a:lnTo>
                    <a:lnTo>
                      <a:pt x="5234" y="1444"/>
                    </a:lnTo>
                    <a:lnTo>
                      <a:pt x="5129" y="1562"/>
                    </a:lnTo>
                    <a:lnTo>
                      <a:pt x="5027" y="1683"/>
                    </a:lnTo>
                    <a:lnTo>
                      <a:pt x="4931" y="1809"/>
                    </a:lnTo>
                    <a:lnTo>
                      <a:pt x="4837" y="1936"/>
                    </a:lnTo>
                    <a:lnTo>
                      <a:pt x="4750" y="2068"/>
                    </a:lnTo>
                    <a:lnTo>
                      <a:pt x="4666" y="2203"/>
                    </a:lnTo>
                    <a:lnTo>
                      <a:pt x="4587" y="2341"/>
                    </a:lnTo>
                    <a:lnTo>
                      <a:pt x="4512" y="2481"/>
                    </a:lnTo>
                    <a:lnTo>
                      <a:pt x="4443" y="2625"/>
                    </a:lnTo>
                    <a:lnTo>
                      <a:pt x="4402" y="2613"/>
                    </a:lnTo>
                    <a:lnTo>
                      <a:pt x="4362" y="2601"/>
                    </a:lnTo>
                    <a:lnTo>
                      <a:pt x="4321" y="2589"/>
                    </a:lnTo>
                    <a:lnTo>
                      <a:pt x="4279" y="2579"/>
                    </a:lnTo>
                    <a:lnTo>
                      <a:pt x="4237" y="2568"/>
                    </a:lnTo>
                    <a:lnTo>
                      <a:pt x="4196" y="2559"/>
                    </a:lnTo>
                    <a:lnTo>
                      <a:pt x="4154" y="2549"/>
                    </a:lnTo>
                    <a:lnTo>
                      <a:pt x="4112" y="2541"/>
                    </a:lnTo>
                    <a:lnTo>
                      <a:pt x="4070" y="2534"/>
                    </a:lnTo>
                    <a:lnTo>
                      <a:pt x="4027" y="2528"/>
                    </a:lnTo>
                    <a:lnTo>
                      <a:pt x="3983" y="2522"/>
                    </a:lnTo>
                    <a:lnTo>
                      <a:pt x="3940" y="2518"/>
                    </a:lnTo>
                    <a:lnTo>
                      <a:pt x="3896" y="2514"/>
                    </a:lnTo>
                    <a:lnTo>
                      <a:pt x="3853" y="2511"/>
                    </a:lnTo>
                    <a:lnTo>
                      <a:pt x="3809" y="2510"/>
                    </a:lnTo>
                    <a:lnTo>
                      <a:pt x="3764" y="2509"/>
                    </a:lnTo>
                    <a:lnTo>
                      <a:pt x="3647" y="2512"/>
                    </a:lnTo>
                    <a:lnTo>
                      <a:pt x="3533" y="2521"/>
                    </a:lnTo>
                    <a:lnTo>
                      <a:pt x="3420" y="2535"/>
                    </a:lnTo>
                    <a:lnTo>
                      <a:pt x="3309" y="2556"/>
                    </a:lnTo>
                    <a:lnTo>
                      <a:pt x="3200" y="2581"/>
                    </a:lnTo>
                    <a:lnTo>
                      <a:pt x="3092" y="2611"/>
                    </a:lnTo>
                    <a:lnTo>
                      <a:pt x="2988" y="2647"/>
                    </a:lnTo>
                    <a:lnTo>
                      <a:pt x="2884" y="2687"/>
                    </a:lnTo>
                    <a:lnTo>
                      <a:pt x="2785" y="2732"/>
                    </a:lnTo>
                    <a:lnTo>
                      <a:pt x="2688" y="2782"/>
                    </a:lnTo>
                    <a:lnTo>
                      <a:pt x="2593" y="2837"/>
                    </a:lnTo>
                    <a:lnTo>
                      <a:pt x="2501" y="2896"/>
                    </a:lnTo>
                    <a:lnTo>
                      <a:pt x="2413" y="2958"/>
                    </a:lnTo>
                    <a:lnTo>
                      <a:pt x="2327" y="3025"/>
                    </a:lnTo>
                    <a:lnTo>
                      <a:pt x="2245" y="3097"/>
                    </a:lnTo>
                    <a:lnTo>
                      <a:pt x="2167" y="3172"/>
                    </a:lnTo>
                    <a:lnTo>
                      <a:pt x="2093" y="3250"/>
                    </a:lnTo>
                    <a:lnTo>
                      <a:pt x="2021" y="3331"/>
                    </a:lnTo>
                    <a:lnTo>
                      <a:pt x="1954" y="3417"/>
                    </a:lnTo>
                    <a:lnTo>
                      <a:pt x="1891" y="3506"/>
                    </a:lnTo>
                    <a:lnTo>
                      <a:pt x="1833" y="3597"/>
                    </a:lnTo>
                    <a:lnTo>
                      <a:pt x="1778" y="3692"/>
                    </a:lnTo>
                    <a:lnTo>
                      <a:pt x="1728" y="3789"/>
                    </a:lnTo>
                    <a:lnTo>
                      <a:pt x="1683" y="3889"/>
                    </a:lnTo>
                    <a:lnTo>
                      <a:pt x="1643" y="3992"/>
                    </a:lnTo>
                    <a:lnTo>
                      <a:pt x="1607" y="4097"/>
                    </a:lnTo>
                    <a:lnTo>
                      <a:pt x="1577" y="4204"/>
                    </a:lnTo>
                    <a:lnTo>
                      <a:pt x="1552" y="4313"/>
                    </a:lnTo>
                    <a:lnTo>
                      <a:pt x="1532" y="4424"/>
                    </a:lnTo>
                    <a:lnTo>
                      <a:pt x="1517" y="4537"/>
                    </a:lnTo>
                    <a:lnTo>
                      <a:pt x="1508" y="4652"/>
                    </a:lnTo>
                    <a:lnTo>
                      <a:pt x="1505" y="4768"/>
                    </a:lnTo>
                    <a:lnTo>
                      <a:pt x="1506" y="4815"/>
                    </a:lnTo>
                    <a:lnTo>
                      <a:pt x="1507" y="4860"/>
                    </a:lnTo>
                    <a:lnTo>
                      <a:pt x="1510" y="4906"/>
                    </a:lnTo>
                    <a:lnTo>
                      <a:pt x="1514" y="4951"/>
                    </a:lnTo>
                    <a:lnTo>
                      <a:pt x="1519" y="4997"/>
                    </a:lnTo>
                    <a:lnTo>
                      <a:pt x="1526" y="5042"/>
                    </a:lnTo>
                    <a:lnTo>
                      <a:pt x="1532" y="5086"/>
                    </a:lnTo>
                    <a:lnTo>
                      <a:pt x="1540" y="5130"/>
                    </a:lnTo>
                    <a:lnTo>
                      <a:pt x="1548" y="5174"/>
                    </a:lnTo>
                    <a:lnTo>
                      <a:pt x="1558" y="5217"/>
                    </a:lnTo>
                    <a:lnTo>
                      <a:pt x="1568" y="5261"/>
                    </a:lnTo>
                    <a:lnTo>
                      <a:pt x="1579" y="5304"/>
                    </a:lnTo>
                    <a:lnTo>
                      <a:pt x="1590" y="5347"/>
                    </a:lnTo>
                    <a:lnTo>
                      <a:pt x="1603" y="5389"/>
                    </a:lnTo>
                    <a:lnTo>
                      <a:pt x="1616" y="5431"/>
                    </a:lnTo>
                    <a:lnTo>
                      <a:pt x="1629" y="5473"/>
                    </a:lnTo>
                    <a:lnTo>
                      <a:pt x="1539" y="5528"/>
                    </a:lnTo>
                    <a:lnTo>
                      <a:pt x="1451" y="5585"/>
                    </a:lnTo>
                    <a:lnTo>
                      <a:pt x="1365" y="5644"/>
                    </a:lnTo>
                    <a:lnTo>
                      <a:pt x="1281" y="5706"/>
                    </a:lnTo>
                    <a:lnTo>
                      <a:pt x="1198" y="5771"/>
                    </a:lnTo>
                    <a:lnTo>
                      <a:pt x="1118" y="5839"/>
                    </a:lnTo>
                    <a:lnTo>
                      <a:pt x="1041" y="5909"/>
                    </a:lnTo>
                    <a:lnTo>
                      <a:pt x="965" y="5981"/>
                    </a:lnTo>
                    <a:lnTo>
                      <a:pt x="892" y="6056"/>
                    </a:lnTo>
                    <a:lnTo>
                      <a:pt x="821" y="6133"/>
                    </a:lnTo>
                    <a:lnTo>
                      <a:pt x="753" y="6211"/>
                    </a:lnTo>
                    <a:lnTo>
                      <a:pt x="687" y="6292"/>
                    </a:lnTo>
                    <a:lnTo>
                      <a:pt x="624" y="6376"/>
                    </a:lnTo>
                    <a:lnTo>
                      <a:pt x="564" y="6461"/>
                    </a:lnTo>
                    <a:lnTo>
                      <a:pt x="506" y="6548"/>
                    </a:lnTo>
                    <a:lnTo>
                      <a:pt x="451" y="6638"/>
                    </a:lnTo>
                    <a:lnTo>
                      <a:pt x="398" y="6729"/>
                    </a:lnTo>
                    <a:lnTo>
                      <a:pt x="349" y="6821"/>
                    </a:lnTo>
                    <a:lnTo>
                      <a:pt x="303" y="6917"/>
                    </a:lnTo>
                    <a:lnTo>
                      <a:pt x="260" y="7013"/>
                    </a:lnTo>
                    <a:lnTo>
                      <a:pt x="220" y="7110"/>
                    </a:lnTo>
                    <a:lnTo>
                      <a:pt x="183" y="7210"/>
                    </a:lnTo>
                    <a:lnTo>
                      <a:pt x="149" y="7311"/>
                    </a:lnTo>
                    <a:lnTo>
                      <a:pt x="118" y="7414"/>
                    </a:lnTo>
                    <a:lnTo>
                      <a:pt x="91" y="7518"/>
                    </a:lnTo>
                    <a:lnTo>
                      <a:pt x="67" y="7623"/>
                    </a:lnTo>
                    <a:lnTo>
                      <a:pt x="47" y="7730"/>
                    </a:lnTo>
                    <a:lnTo>
                      <a:pt x="30" y="7838"/>
                    </a:lnTo>
                    <a:lnTo>
                      <a:pt x="17" y="7948"/>
                    </a:lnTo>
                    <a:lnTo>
                      <a:pt x="8" y="8057"/>
                    </a:lnTo>
                    <a:lnTo>
                      <a:pt x="2" y="8168"/>
                    </a:lnTo>
                    <a:lnTo>
                      <a:pt x="0" y="8281"/>
                    </a:lnTo>
                    <a:lnTo>
                      <a:pt x="4" y="8449"/>
                    </a:lnTo>
                    <a:lnTo>
                      <a:pt x="17" y="8615"/>
                    </a:lnTo>
                    <a:lnTo>
                      <a:pt x="37" y="8778"/>
                    </a:lnTo>
                    <a:lnTo>
                      <a:pt x="66" y="8938"/>
                    </a:lnTo>
                    <a:lnTo>
                      <a:pt x="102" y="9097"/>
                    </a:lnTo>
                    <a:lnTo>
                      <a:pt x="147" y="9251"/>
                    </a:lnTo>
                    <a:lnTo>
                      <a:pt x="198" y="9403"/>
                    </a:lnTo>
                    <a:lnTo>
                      <a:pt x="256" y="9551"/>
                    </a:lnTo>
                    <a:lnTo>
                      <a:pt x="322" y="9695"/>
                    </a:lnTo>
                    <a:lnTo>
                      <a:pt x="393" y="9837"/>
                    </a:lnTo>
                    <a:lnTo>
                      <a:pt x="473" y="9973"/>
                    </a:lnTo>
                    <a:lnTo>
                      <a:pt x="557" y="10106"/>
                    </a:lnTo>
                    <a:lnTo>
                      <a:pt x="648" y="10233"/>
                    </a:lnTo>
                    <a:lnTo>
                      <a:pt x="745" y="10357"/>
                    </a:lnTo>
                    <a:lnTo>
                      <a:pt x="847" y="10475"/>
                    </a:lnTo>
                    <a:lnTo>
                      <a:pt x="955" y="10588"/>
                    </a:lnTo>
                    <a:lnTo>
                      <a:pt x="1069" y="10696"/>
                    </a:lnTo>
                    <a:lnTo>
                      <a:pt x="1187" y="10798"/>
                    </a:lnTo>
                    <a:lnTo>
                      <a:pt x="1310" y="10896"/>
                    </a:lnTo>
                    <a:lnTo>
                      <a:pt x="1438" y="10986"/>
                    </a:lnTo>
                    <a:lnTo>
                      <a:pt x="1571" y="11071"/>
                    </a:lnTo>
                    <a:lnTo>
                      <a:pt x="1707" y="11150"/>
                    </a:lnTo>
                    <a:lnTo>
                      <a:pt x="1848" y="11222"/>
                    </a:lnTo>
                    <a:lnTo>
                      <a:pt x="1992" y="11287"/>
                    </a:lnTo>
                    <a:lnTo>
                      <a:pt x="2141" y="11345"/>
                    </a:lnTo>
                    <a:lnTo>
                      <a:pt x="2292" y="11396"/>
                    </a:lnTo>
                    <a:lnTo>
                      <a:pt x="2447" y="11441"/>
                    </a:lnTo>
                    <a:lnTo>
                      <a:pt x="2604" y="11478"/>
                    </a:lnTo>
                    <a:lnTo>
                      <a:pt x="2765" y="11506"/>
                    </a:lnTo>
                    <a:lnTo>
                      <a:pt x="2929" y="11527"/>
                    </a:lnTo>
                    <a:lnTo>
                      <a:pt x="3094" y="11539"/>
                    </a:lnTo>
                    <a:lnTo>
                      <a:pt x="3262" y="11543"/>
                    </a:lnTo>
                    <a:lnTo>
                      <a:pt x="3262" y="11544"/>
                    </a:lnTo>
                    <a:lnTo>
                      <a:pt x="12294" y="11544"/>
                    </a:lnTo>
                    <a:lnTo>
                      <a:pt x="12294" y="11543"/>
                    </a:lnTo>
                    <a:lnTo>
                      <a:pt x="12488" y="11539"/>
                    </a:lnTo>
                    <a:lnTo>
                      <a:pt x="12680" y="11524"/>
                    </a:lnTo>
                    <a:lnTo>
                      <a:pt x="12867" y="11500"/>
                    </a:lnTo>
                    <a:lnTo>
                      <a:pt x="13053" y="11467"/>
                    </a:lnTo>
                    <a:lnTo>
                      <a:pt x="13236" y="11425"/>
                    </a:lnTo>
                    <a:lnTo>
                      <a:pt x="13414" y="11374"/>
                    </a:lnTo>
                    <a:lnTo>
                      <a:pt x="13589" y="11315"/>
                    </a:lnTo>
                    <a:lnTo>
                      <a:pt x="13760" y="11248"/>
                    </a:lnTo>
                    <a:lnTo>
                      <a:pt x="13926" y="11173"/>
                    </a:lnTo>
                    <a:lnTo>
                      <a:pt x="14089" y="11089"/>
                    </a:lnTo>
                    <a:lnTo>
                      <a:pt x="14246" y="10999"/>
                    </a:lnTo>
                    <a:lnTo>
                      <a:pt x="14399" y="10901"/>
                    </a:lnTo>
                    <a:lnTo>
                      <a:pt x="14547" y="10796"/>
                    </a:lnTo>
                    <a:lnTo>
                      <a:pt x="14689" y="10684"/>
                    </a:lnTo>
                    <a:lnTo>
                      <a:pt x="14826" y="10565"/>
                    </a:lnTo>
                    <a:lnTo>
                      <a:pt x="14956" y="10441"/>
                    </a:lnTo>
                    <a:lnTo>
                      <a:pt x="15080" y="10310"/>
                    </a:lnTo>
                    <a:lnTo>
                      <a:pt x="15199" y="10174"/>
                    </a:lnTo>
                    <a:lnTo>
                      <a:pt x="15310" y="10031"/>
                    </a:lnTo>
                    <a:lnTo>
                      <a:pt x="15416" y="9884"/>
                    </a:lnTo>
                    <a:lnTo>
                      <a:pt x="15513" y="9731"/>
                    </a:lnTo>
                    <a:lnTo>
                      <a:pt x="15604" y="9574"/>
                    </a:lnTo>
                    <a:lnTo>
                      <a:pt x="15687" y="9411"/>
                    </a:lnTo>
                    <a:lnTo>
                      <a:pt x="15762" y="9244"/>
                    </a:lnTo>
                    <a:lnTo>
                      <a:pt x="15830" y="9074"/>
                    </a:lnTo>
                    <a:lnTo>
                      <a:pt x="15888" y="8899"/>
                    </a:lnTo>
                    <a:lnTo>
                      <a:pt x="15940" y="8720"/>
                    </a:lnTo>
                    <a:lnTo>
                      <a:pt x="15982" y="8538"/>
                    </a:lnTo>
                    <a:lnTo>
                      <a:pt x="16015" y="8352"/>
                    </a:lnTo>
                    <a:lnTo>
                      <a:pt x="16039" y="8164"/>
                    </a:lnTo>
                    <a:lnTo>
                      <a:pt x="16053" y="7973"/>
                    </a:lnTo>
                    <a:lnTo>
                      <a:pt x="16058" y="7779"/>
                    </a:lnTo>
                    <a:lnTo>
                      <a:pt x="16054" y="7608"/>
                    </a:lnTo>
                    <a:lnTo>
                      <a:pt x="16043" y="7439"/>
                    </a:lnTo>
                    <a:lnTo>
                      <a:pt x="16024" y="7272"/>
                    </a:lnTo>
                    <a:lnTo>
                      <a:pt x="15998" y="7107"/>
                    </a:lnTo>
                    <a:lnTo>
                      <a:pt x="15965" y="6945"/>
                    </a:lnTo>
                    <a:lnTo>
                      <a:pt x="15926" y="6785"/>
                    </a:lnTo>
                    <a:lnTo>
                      <a:pt x="15878" y="6629"/>
                    </a:lnTo>
                    <a:lnTo>
                      <a:pt x="15825" y="6475"/>
                    </a:lnTo>
                    <a:lnTo>
                      <a:pt x="15766" y="6324"/>
                    </a:lnTo>
                    <a:lnTo>
                      <a:pt x="15700" y="6176"/>
                    </a:lnTo>
                    <a:lnTo>
                      <a:pt x="15628" y="6032"/>
                    </a:lnTo>
                    <a:lnTo>
                      <a:pt x="15550" y="5892"/>
                    </a:lnTo>
                    <a:lnTo>
                      <a:pt x="15467" y="5755"/>
                    </a:lnTo>
                    <a:lnTo>
                      <a:pt x="15378" y="5623"/>
                    </a:lnTo>
                    <a:lnTo>
                      <a:pt x="15283" y="5493"/>
                    </a:lnTo>
                    <a:lnTo>
                      <a:pt x="15183" y="5369"/>
                    </a:lnTo>
                    <a:lnTo>
                      <a:pt x="15078" y="5250"/>
                    </a:lnTo>
                    <a:lnTo>
                      <a:pt x="14968" y="5134"/>
                    </a:lnTo>
                    <a:lnTo>
                      <a:pt x="14854" y="5023"/>
                    </a:lnTo>
                    <a:lnTo>
                      <a:pt x="14734" y="4917"/>
                    </a:lnTo>
                    <a:lnTo>
                      <a:pt x="14611" y="4817"/>
                    </a:lnTo>
                    <a:lnTo>
                      <a:pt x="14483" y="4721"/>
                    </a:lnTo>
                    <a:lnTo>
                      <a:pt x="14351" y="4630"/>
                    </a:lnTo>
                    <a:lnTo>
                      <a:pt x="14215" y="4546"/>
                    </a:lnTo>
                    <a:lnTo>
                      <a:pt x="14075" y="4467"/>
                    </a:lnTo>
                    <a:lnTo>
                      <a:pt x="13931" y="4394"/>
                    </a:lnTo>
                    <a:lnTo>
                      <a:pt x="13785" y="4327"/>
                    </a:lnTo>
                    <a:lnTo>
                      <a:pt x="13634" y="4266"/>
                    </a:lnTo>
                    <a:lnTo>
                      <a:pt x="13482" y="4212"/>
                    </a:lnTo>
                    <a:lnTo>
                      <a:pt x="13325" y="4164"/>
                    </a:lnTo>
                    <a:lnTo>
                      <a:pt x="13166" y="4121"/>
                    </a:lnTo>
                    <a:lnTo>
                      <a:pt x="13004" y="4087"/>
                    </a:lnTo>
                    <a:close/>
                  </a:path>
                </a:pathLst>
              </a:custGeom>
              <a:solidFill>
                <a:srgbClr val="5F5F5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id-ID" kern="0">
                  <a:solidFill>
                    <a:prstClr val="black"/>
                  </a:solidFill>
                  <a:latin typeface="Microsoft YaHei" panose="020B0503020204020204" pitchFamily="34" charset="-122"/>
                  <a:cs typeface="Lato" panose="020F0502020204030203" pitchFamily="34" charset="0"/>
                </a:endParaRPr>
              </a:p>
            </p:txBody>
          </p:sp>
          <p:grpSp>
            <p:nvGrpSpPr>
              <p:cNvPr id="27" name="Group 32">
                <a:extLst>
                  <a:ext uri="{FF2B5EF4-FFF2-40B4-BE49-F238E27FC236}">
                    <a16:creationId xmlns="" xmlns:a16="http://schemas.microsoft.com/office/drawing/2014/main" id="{6D1F8C68-CBC1-FC42-A251-A401DF562F78}"/>
                  </a:ext>
                </a:extLst>
              </p:cNvPr>
              <p:cNvGrpSpPr/>
              <p:nvPr/>
            </p:nvGrpSpPr>
            <p:grpSpPr>
              <a:xfrm>
                <a:off x="3156739" y="4346762"/>
                <a:ext cx="477386" cy="476288"/>
                <a:chOff x="4594225" y="2228894"/>
                <a:chExt cx="690563" cy="688975"/>
              </a:xfrm>
              <a:solidFill>
                <a:srgbClr val="B2B2B2"/>
              </a:solidFill>
            </p:grpSpPr>
            <p:sp>
              <p:nvSpPr>
                <p:cNvPr id="34" name="Freeform 74">
                  <a:extLst>
                    <a:ext uri="{FF2B5EF4-FFF2-40B4-BE49-F238E27FC236}">
                      <a16:creationId xmlns="" xmlns:a16="http://schemas.microsoft.com/office/drawing/2014/main" id="{FA577225-9099-B64E-A2A4-7FD33463615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94225" y="2228894"/>
                  <a:ext cx="690563" cy="688975"/>
                </a:xfrm>
                <a:custGeom>
                  <a:avLst/>
                  <a:gdLst>
                    <a:gd name="T0" fmla="*/ 13014 w 16095"/>
                    <a:gd name="T1" fmla="*/ 9314 h 16058"/>
                    <a:gd name="T2" fmla="*/ 12601 w 16095"/>
                    <a:gd name="T3" fmla="*/ 10148 h 16058"/>
                    <a:gd name="T4" fmla="*/ 12483 w 16095"/>
                    <a:gd name="T5" fmla="*/ 10816 h 16058"/>
                    <a:gd name="T6" fmla="*/ 11103 w 16095"/>
                    <a:gd name="T7" fmla="*/ 12535 h 16058"/>
                    <a:gd name="T8" fmla="*/ 10453 w 16095"/>
                    <a:gd name="T9" fmla="*/ 12465 h 16058"/>
                    <a:gd name="T10" fmla="*/ 9575 w 16095"/>
                    <a:gd name="T11" fmla="*/ 12816 h 16058"/>
                    <a:gd name="T12" fmla="*/ 9126 w 16095"/>
                    <a:gd name="T13" fmla="*/ 13268 h 16058"/>
                    <a:gd name="T14" fmla="*/ 6955 w 16095"/>
                    <a:gd name="T15" fmla="*/ 13239 h 16058"/>
                    <a:gd name="T16" fmla="*/ 6491 w 16095"/>
                    <a:gd name="T17" fmla="*/ 12802 h 16058"/>
                    <a:gd name="T18" fmla="*/ 5615 w 16095"/>
                    <a:gd name="T19" fmla="*/ 12459 h 16058"/>
                    <a:gd name="T20" fmla="*/ 4959 w 16095"/>
                    <a:gd name="T21" fmla="*/ 12551 h 16058"/>
                    <a:gd name="T22" fmla="*/ 3617 w 16095"/>
                    <a:gd name="T23" fmla="*/ 10784 h 16058"/>
                    <a:gd name="T24" fmla="*/ 3464 w 16095"/>
                    <a:gd name="T25" fmla="*/ 10082 h 16058"/>
                    <a:gd name="T26" fmla="*/ 3059 w 16095"/>
                    <a:gd name="T27" fmla="*/ 9291 h 16058"/>
                    <a:gd name="T28" fmla="*/ 1006 w 16095"/>
                    <a:gd name="T29" fmla="*/ 7347 h 16058"/>
                    <a:gd name="T30" fmla="*/ 3081 w 16095"/>
                    <a:gd name="T31" fmla="*/ 6745 h 16058"/>
                    <a:gd name="T32" fmla="*/ 3495 w 16095"/>
                    <a:gd name="T33" fmla="*/ 5911 h 16058"/>
                    <a:gd name="T34" fmla="*/ 3613 w 16095"/>
                    <a:gd name="T35" fmla="*/ 5243 h 16058"/>
                    <a:gd name="T36" fmla="*/ 4992 w 16095"/>
                    <a:gd name="T37" fmla="*/ 3523 h 16058"/>
                    <a:gd name="T38" fmla="*/ 5643 w 16095"/>
                    <a:gd name="T39" fmla="*/ 3593 h 16058"/>
                    <a:gd name="T40" fmla="*/ 6520 w 16095"/>
                    <a:gd name="T41" fmla="*/ 3242 h 16058"/>
                    <a:gd name="T42" fmla="*/ 6970 w 16095"/>
                    <a:gd name="T43" fmla="*/ 2790 h 16058"/>
                    <a:gd name="T44" fmla="*/ 9140 w 16095"/>
                    <a:gd name="T45" fmla="*/ 2819 h 16058"/>
                    <a:gd name="T46" fmla="*/ 9604 w 16095"/>
                    <a:gd name="T47" fmla="*/ 3256 h 16058"/>
                    <a:gd name="T48" fmla="*/ 10480 w 16095"/>
                    <a:gd name="T49" fmla="*/ 3599 h 16058"/>
                    <a:gd name="T50" fmla="*/ 11137 w 16095"/>
                    <a:gd name="T51" fmla="*/ 3507 h 16058"/>
                    <a:gd name="T52" fmla="*/ 12478 w 16095"/>
                    <a:gd name="T53" fmla="*/ 5274 h 16058"/>
                    <a:gd name="T54" fmla="*/ 12631 w 16095"/>
                    <a:gd name="T55" fmla="*/ 5976 h 16058"/>
                    <a:gd name="T56" fmla="*/ 13036 w 16095"/>
                    <a:gd name="T57" fmla="*/ 6767 h 16058"/>
                    <a:gd name="T58" fmla="*/ 15089 w 16095"/>
                    <a:gd name="T59" fmla="*/ 8712 h 16058"/>
                    <a:gd name="T60" fmla="*/ 14489 w 16095"/>
                    <a:gd name="T61" fmla="*/ 3783 h 16058"/>
                    <a:gd name="T62" fmla="*/ 14336 w 16095"/>
                    <a:gd name="T63" fmla="*/ 2970 h 16058"/>
                    <a:gd name="T64" fmla="*/ 12945 w 16095"/>
                    <a:gd name="T65" fmla="*/ 1659 h 16058"/>
                    <a:gd name="T66" fmla="*/ 12433 w 16095"/>
                    <a:gd name="T67" fmla="*/ 1581 h 16058"/>
                    <a:gd name="T68" fmla="*/ 10192 w 16095"/>
                    <a:gd name="T69" fmla="*/ 2406 h 16058"/>
                    <a:gd name="T70" fmla="*/ 9336 w 16095"/>
                    <a:gd name="T71" fmla="*/ 202 h 16058"/>
                    <a:gd name="T72" fmla="*/ 7187 w 16095"/>
                    <a:gd name="T73" fmla="*/ 15 h 16058"/>
                    <a:gd name="T74" fmla="*/ 6503 w 16095"/>
                    <a:gd name="T75" fmla="*/ 483 h 16058"/>
                    <a:gd name="T76" fmla="*/ 4046 w 16095"/>
                    <a:gd name="T77" fmla="*/ 1704 h 16058"/>
                    <a:gd name="T78" fmla="*/ 3407 w 16095"/>
                    <a:gd name="T79" fmla="*/ 1586 h 16058"/>
                    <a:gd name="T80" fmla="*/ 2956 w 16095"/>
                    <a:gd name="T81" fmla="*/ 1771 h 16058"/>
                    <a:gd name="T82" fmla="*/ 1604 w 16095"/>
                    <a:gd name="T83" fmla="*/ 3320 h 16058"/>
                    <a:gd name="T84" fmla="*/ 2620 w 16095"/>
                    <a:gd name="T85" fmla="*/ 5408 h 16058"/>
                    <a:gd name="T86" fmla="*/ 379 w 16095"/>
                    <a:gd name="T87" fmla="*/ 6562 h 16058"/>
                    <a:gd name="T88" fmla="*/ 1 w 16095"/>
                    <a:gd name="T89" fmla="*/ 7302 h 16058"/>
                    <a:gd name="T90" fmla="*/ 285 w 16095"/>
                    <a:gd name="T91" fmla="*/ 9412 h 16058"/>
                    <a:gd name="T92" fmla="*/ 2511 w 16095"/>
                    <a:gd name="T93" fmla="*/ 10413 h 16058"/>
                    <a:gd name="T94" fmla="*/ 1583 w 16095"/>
                    <a:gd name="T95" fmla="*/ 12613 h 16058"/>
                    <a:gd name="T96" fmla="*/ 2897 w 16095"/>
                    <a:gd name="T97" fmla="*/ 14241 h 16058"/>
                    <a:gd name="T98" fmla="*/ 3336 w 16095"/>
                    <a:gd name="T99" fmla="*/ 14459 h 16058"/>
                    <a:gd name="T100" fmla="*/ 3944 w 16095"/>
                    <a:gd name="T101" fmla="*/ 14404 h 16058"/>
                    <a:gd name="T102" fmla="*/ 6444 w 16095"/>
                    <a:gd name="T103" fmla="*/ 15461 h 16058"/>
                    <a:gd name="T104" fmla="*/ 7061 w 16095"/>
                    <a:gd name="T105" fmla="*/ 16012 h 16058"/>
                    <a:gd name="T106" fmla="*/ 9229 w 16095"/>
                    <a:gd name="T107" fmla="*/ 15927 h 16058"/>
                    <a:gd name="T108" fmla="*/ 9718 w 16095"/>
                    <a:gd name="T109" fmla="*/ 15251 h 16058"/>
                    <a:gd name="T110" fmla="*/ 12326 w 16095"/>
                    <a:gd name="T111" fmla="*/ 14460 h 16058"/>
                    <a:gd name="T112" fmla="*/ 12877 w 16095"/>
                    <a:gd name="T113" fmla="*/ 14426 h 16058"/>
                    <a:gd name="T114" fmla="*/ 14253 w 16095"/>
                    <a:gd name="T115" fmla="*/ 13191 h 16058"/>
                    <a:gd name="T116" fmla="*/ 14511 w 16095"/>
                    <a:gd name="T117" fmla="*/ 12402 h 16058"/>
                    <a:gd name="T118" fmla="*/ 13745 w 16095"/>
                    <a:gd name="T119" fmla="*/ 10004 h 16058"/>
                    <a:gd name="T120" fmla="*/ 15941 w 16095"/>
                    <a:gd name="T121" fmla="*/ 9245 h 16058"/>
                    <a:gd name="T122" fmla="*/ 16061 w 16095"/>
                    <a:gd name="T123" fmla="*/ 7086 h 16058"/>
                    <a:gd name="T124" fmla="*/ 15536 w 16095"/>
                    <a:gd name="T125" fmla="*/ 6448 h 16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6095" h="16058">
                      <a:moveTo>
                        <a:pt x="13547" y="9020"/>
                      </a:moveTo>
                      <a:lnTo>
                        <a:pt x="13515" y="9027"/>
                      </a:lnTo>
                      <a:lnTo>
                        <a:pt x="13483" y="9035"/>
                      </a:lnTo>
                      <a:lnTo>
                        <a:pt x="13450" y="9044"/>
                      </a:lnTo>
                      <a:lnTo>
                        <a:pt x="13419" y="9054"/>
                      </a:lnTo>
                      <a:lnTo>
                        <a:pt x="13388" y="9065"/>
                      </a:lnTo>
                      <a:lnTo>
                        <a:pt x="13358" y="9077"/>
                      </a:lnTo>
                      <a:lnTo>
                        <a:pt x="13328" y="9090"/>
                      </a:lnTo>
                      <a:lnTo>
                        <a:pt x="13298" y="9104"/>
                      </a:lnTo>
                      <a:lnTo>
                        <a:pt x="13269" y="9120"/>
                      </a:lnTo>
                      <a:lnTo>
                        <a:pt x="13241" y="9135"/>
                      </a:lnTo>
                      <a:lnTo>
                        <a:pt x="13213" y="9152"/>
                      </a:lnTo>
                      <a:lnTo>
                        <a:pt x="13186" y="9169"/>
                      </a:lnTo>
                      <a:lnTo>
                        <a:pt x="13160" y="9187"/>
                      </a:lnTo>
                      <a:lnTo>
                        <a:pt x="13134" y="9207"/>
                      </a:lnTo>
                      <a:lnTo>
                        <a:pt x="13108" y="9226"/>
                      </a:lnTo>
                      <a:lnTo>
                        <a:pt x="13083" y="9247"/>
                      </a:lnTo>
                      <a:lnTo>
                        <a:pt x="13059" y="9269"/>
                      </a:lnTo>
                      <a:lnTo>
                        <a:pt x="13036" y="9291"/>
                      </a:lnTo>
                      <a:lnTo>
                        <a:pt x="13014" y="9314"/>
                      </a:lnTo>
                      <a:lnTo>
                        <a:pt x="12992" y="9338"/>
                      </a:lnTo>
                      <a:lnTo>
                        <a:pt x="12971" y="9362"/>
                      </a:lnTo>
                      <a:lnTo>
                        <a:pt x="12950" y="9387"/>
                      </a:lnTo>
                      <a:lnTo>
                        <a:pt x="12931" y="9414"/>
                      </a:lnTo>
                      <a:lnTo>
                        <a:pt x="12912" y="9440"/>
                      </a:lnTo>
                      <a:lnTo>
                        <a:pt x="12894" y="9467"/>
                      </a:lnTo>
                      <a:lnTo>
                        <a:pt x="12877" y="9495"/>
                      </a:lnTo>
                      <a:lnTo>
                        <a:pt x="12861" y="9523"/>
                      </a:lnTo>
                      <a:lnTo>
                        <a:pt x="12846" y="9552"/>
                      </a:lnTo>
                      <a:lnTo>
                        <a:pt x="12832" y="9582"/>
                      </a:lnTo>
                      <a:lnTo>
                        <a:pt x="12819" y="9612"/>
                      </a:lnTo>
                      <a:lnTo>
                        <a:pt x="12807" y="9642"/>
                      </a:lnTo>
                      <a:lnTo>
                        <a:pt x="12795" y="9674"/>
                      </a:lnTo>
                      <a:lnTo>
                        <a:pt x="12769" y="9743"/>
                      </a:lnTo>
                      <a:lnTo>
                        <a:pt x="12744" y="9812"/>
                      </a:lnTo>
                      <a:lnTo>
                        <a:pt x="12717" y="9880"/>
                      </a:lnTo>
                      <a:lnTo>
                        <a:pt x="12690" y="9948"/>
                      </a:lnTo>
                      <a:lnTo>
                        <a:pt x="12661" y="10015"/>
                      </a:lnTo>
                      <a:lnTo>
                        <a:pt x="12632" y="10082"/>
                      </a:lnTo>
                      <a:lnTo>
                        <a:pt x="12601" y="10148"/>
                      </a:lnTo>
                      <a:lnTo>
                        <a:pt x="12570" y="10214"/>
                      </a:lnTo>
                      <a:lnTo>
                        <a:pt x="12556" y="10244"/>
                      </a:lnTo>
                      <a:lnTo>
                        <a:pt x="12543" y="10274"/>
                      </a:lnTo>
                      <a:lnTo>
                        <a:pt x="12531" y="10305"/>
                      </a:lnTo>
                      <a:lnTo>
                        <a:pt x="12520" y="10336"/>
                      </a:lnTo>
                      <a:lnTo>
                        <a:pt x="12510" y="10367"/>
                      </a:lnTo>
                      <a:lnTo>
                        <a:pt x="12501" y="10399"/>
                      </a:lnTo>
                      <a:lnTo>
                        <a:pt x="12494" y="10430"/>
                      </a:lnTo>
                      <a:lnTo>
                        <a:pt x="12487" y="10462"/>
                      </a:lnTo>
                      <a:lnTo>
                        <a:pt x="12481" y="10495"/>
                      </a:lnTo>
                      <a:lnTo>
                        <a:pt x="12477" y="10527"/>
                      </a:lnTo>
                      <a:lnTo>
                        <a:pt x="12473" y="10559"/>
                      </a:lnTo>
                      <a:lnTo>
                        <a:pt x="12471" y="10591"/>
                      </a:lnTo>
                      <a:lnTo>
                        <a:pt x="12469" y="10623"/>
                      </a:lnTo>
                      <a:lnTo>
                        <a:pt x="12469" y="10655"/>
                      </a:lnTo>
                      <a:lnTo>
                        <a:pt x="12470" y="10687"/>
                      </a:lnTo>
                      <a:lnTo>
                        <a:pt x="12471" y="10719"/>
                      </a:lnTo>
                      <a:lnTo>
                        <a:pt x="12474" y="10752"/>
                      </a:lnTo>
                      <a:lnTo>
                        <a:pt x="12478" y="10784"/>
                      </a:lnTo>
                      <a:lnTo>
                        <a:pt x="12483" y="10816"/>
                      </a:lnTo>
                      <a:lnTo>
                        <a:pt x="12488" y="10848"/>
                      </a:lnTo>
                      <a:lnTo>
                        <a:pt x="12495" y="10879"/>
                      </a:lnTo>
                      <a:lnTo>
                        <a:pt x="12503" y="10911"/>
                      </a:lnTo>
                      <a:lnTo>
                        <a:pt x="12512" y="10942"/>
                      </a:lnTo>
                      <a:lnTo>
                        <a:pt x="12522" y="10972"/>
                      </a:lnTo>
                      <a:lnTo>
                        <a:pt x="12532" y="11003"/>
                      </a:lnTo>
                      <a:lnTo>
                        <a:pt x="12544" y="11034"/>
                      </a:lnTo>
                      <a:lnTo>
                        <a:pt x="12557" y="11064"/>
                      </a:lnTo>
                      <a:lnTo>
                        <a:pt x="12571" y="11093"/>
                      </a:lnTo>
                      <a:lnTo>
                        <a:pt x="12586" y="11123"/>
                      </a:lnTo>
                      <a:lnTo>
                        <a:pt x="12602" y="11151"/>
                      </a:lnTo>
                      <a:lnTo>
                        <a:pt x="12619" y="11180"/>
                      </a:lnTo>
                      <a:lnTo>
                        <a:pt x="12638" y="11207"/>
                      </a:lnTo>
                      <a:lnTo>
                        <a:pt x="13511" y="12514"/>
                      </a:lnTo>
                      <a:lnTo>
                        <a:pt x="12543" y="13480"/>
                      </a:lnTo>
                      <a:lnTo>
                        <a:pt x="11233" y="12608"/>
                      </a:lnTo>
                      <a:lnTo>
                        <a:pt x="11202" y="12588"/>
                      </a:lnTo>
                      <a:lnTo>
                        <a:pt x="11169" y="12569"/>
                      </a:lnTo>
                      <a:lnTo>
                        <a:pt x="11137" y="12551"/>
                      </a:lnTo>
                      <a:lnTo>
                        <a:pt x="11103" y="12535"/>
                      </a:lnTo>
                      <a:lnTo>
                        <a:pt x="11069" y="12520"/>
                      </a:lnTo>
                      <a:lnTo>
                        <a:pt x="11035" y="12506"/>
                      </a:lnTo>
                      <a:lnTo>
                        <a:pt x="11000" y="12494"/>
                      </a:lnTo>
                      <a:lnTo>
                        <a:pt x="10965" y="12483"/>
                      </a:lnTo>
                      <a:lnTo>
                        <a:pt x="10930" y="12473"/>
                      </a:lnTo>
                      <a:lnTo>
                        <a:pt x="10894" y="12464"/>
                      </a:lnTo>
                      <a:lnTo>
                        <a:pt x="10858" y="12457"/>
                      </a:lnTo>
                      <a:lnTo>
                        <a:pt x="10822" y="12451"/>
                      </a:lnTo>
                      <a:lnTo>
                        <a:pt x="10786" y="12446"/>
                      </a:lnTo>
                      <a:lnTo>
                        <a:pt x="10748" y="12443"/>
                      </a:lnTo>
                      <a:lnTo>
                        <a:pt x="10712" y="12441"/>
                      </a:lnTo>
                      <a:lnTo>
                        <a:pt x="10676" y="12440"/>
                      </a:lnTo>
                      <a:lnTo>
                        <a:pt x="10648" y="12441"/>
                      </a:lnTo>
                      <a:lnTo>
                        <a:pt x="10620" y="12442"/>
                      </a:lnTo>
                      <a:lnTo>
                        <a:pt x="10592" y="12444"/>
                      </a:lnTo>
                      <a:lnTo>
                        <a:pt x="10563" y="12446"/>
                      </a:lnTo>
                      <a:lnTo>
                        <a:pt x="10536" y="12450"/>
                      </a:lnTo>
                      <a:lnTo>
                        <a:pt x="10508" y="12454"/>
                      </a:lnTo>
                      <a:lnTo>
                        <a:pt x="10480" y="12459"/>
                      </a:lnTo>
                      <a:lnTo>
                        <a:pt x="10453" y="12465"/>
                      </a:lnTo>
                      <a:lnTo>
                        <a:pt x="10425" y="12472"/>
                      </a:lnTo>
                      <a:lnTo>
                        <a:pt x="10397" y="12479"/>
                      </a:lnTo>
                      <a:lnTo>
                        <a:pt x="10370" y="12488"/>
                      </a:lnTo>
                      <a:lnTo>
                        <a:pt x="10343" y="12497"/>
                      </a:lnTo>
                      <a:lnTo>
                        <a:pt x="10317" y="12506"/>
                      </a:lnTo>
                      <a:lnTo>
                        <a:pt x="10290" y="12517"/>
                      </a:lnTo>
                      <a:lnTo>
                        <a:pt x="10264" y="12528"/>
                      </a:lnTo>
                      <a:lnTo>
                        <a:pt x="10237" y="12540"/>
                      </a:lnTo>
                      <a:lnTo>
                        <a:pt x="10172" y="12571"/>
                      </a:lnTo>
                      <a:lnTo>
                        <a:pt x="10106" y="12602"/>
                      </a:lnTo>
                      <a:lnTo>
                        <a:pt x="10038" y="12631"/>
                      </a:lnTo>
                      <a:lnTo>
                        <a:pt x="9971" y="12661"/>
                      </a:lnTo>
                      <a:lnTo>
                        <a:pt x="9903" y="12688"/>
                      </a:lnTo>
                      <a:lnTo>
                        <a:pt x="9835" y="12715"/>
                      </a:lnTo>
                      <a:lnTo>
                        <a:pt x="9766" y="12740"/>
                      </a:lnTo>
                      <a:lnTo>
                        <a:pt x="9696" y="12765"/>
                      </a:lnTo>
                      <a:lnTo>
                        <a:pt x="9665" y="12777"/>
                      </a:lnTo>
                      <a:lnTo>
                        <a:pt x="9635" y="12789"/>
                      </a:lnTo>
                      <a:lnTo>
                        <a:pt x="9605" y="12802"/>
                      </a:lnTo>
                      <a:lnTo>
                        <a:pt x="9575" y="12816"/>
                      </a:lnTo>
                      <a:lnTo>
                        <a:pt x="9545" y="12832"/>
                      </a:lnTo>
                      <a:lnTo>
                        <a:pt x="9517" y="12848"/>
                      </a:lnTo>
                      <a:lnTo>
                        <a:pt x="9489" y="12864"/>
                      </a:lnTo>
                      <a:lnTo>
                        <a:pt x="9462" y="12882"/>
                      </a:lnTo>
                      <a:lnTo>
                        <a:pt x="9436" y="12901"/>
                      </a:lnTo>
                      <a:lnTo>
                        <a:pt x="9410" y="12920"/>
                      </a:lnTo>
                      <a:lnTo>
                        <a:pt x="9384" y="12941"/>
                      </a:lnTo>
                      <a:lnTo>
                        <a:pt x="9360" y="12962"/>
                      </a:lnTo>
                      <a:lnTo>
                        <a:pt x="9336" y="12984"/>
                      </a:lnTo>
                      <a:lnTo>
                        <a:pt x="9313" y="13007"/>
                      </a:lnTo>
                      <a:lnTo>
                        <a:pt x="9291" y="13030"/>
                      </a:lnTo>
                      <a:lnTo>
                        <a:pt x="9269" y="13054"/>
                      </a:lnTo>
                      <a:lnTo>
                        <a:pt x="9249" y="13078"/>
                      </a:lnTo>
                      <a:lnTo>
                        <a:pt x="9228" y="13103"/>
                      </a:lnTo>
                      <a:lnTo>
                        <a:pt x="9209" y="13129"/>
                      </a:lnTo>
                      <a:lnTo>
                        <a:pt x="9190" y="13156"/>
                      </a:lnTo>
                      <a:lnTo>
                        <a:pt x="9173" y="13183"/>
                      </a:lnTo>
                      <a:lnTo>
                        <a:pt x="9156" y="13211"/>
                      </a:lnTo>
                      <a:lnTo>
                        <a:pt x="9141" y="13239"/>
                      </a:lnTo>
                      <a:lnTo>
                        <a:pt x="9126" y="13268"/>
                      </a:lnTo>
                      <a:lnTo>
                        <a:pt x="9112" y="13297"/>
                      </a:lnTo>
                      <a:lnTo>
                        <a:pt x="9099" y="13327"/>
                      </a:lnTo>
                      <a:lnTo>
                        <a:pt x="9087" y="13357"/>
                      </a:lnTo>
                      <a:lnTo>
                        <a:pt x="9076" y="13388"/>
                      </a:lnTo>
                      <a:lnTo>
                        <a:pt x="9066" y="13419"/>
                      </a:lnTo>
                      <a:lnTo>
                        <a:pt x="9056" y="13451"/>
                      </a:lnTo>
                      <a:lnTo>
                        <a:pt x="9048" y="13484"/>
                      </a:lnTo>
                      <a:lnTo>
                        <a:pt x="9041" y="13516"/>
                      </a:lnTo>
                      <a:lnTo>
                        <a:pt x="8732" y="15054"/>
                      </a:lnTo>
                      <a:lnTo>
                        <a:pt x="7363" y="15054"/>
                      </a:lnTo>
                      <a:lnTo>
                        <a:pt x="7055" y="13516"/>
                      </a:lnTo>
                      <a:lnTo>
                        <a:pt x="7048" y="13484"/>
                      </a:lnTo>
                      <a:lnTo>
                        <a:pt x="7040" y="13451"/>
                      </a:lnTo>
                      <a:lnTo>
                        <a:pt x="7030" y="13419"/>
                      </a:lnTo>
                      <a:lnTo>
                        <a:pt x="7020" y="13388"/>
                      </a:lnTo>
                      <a:lnTo>
                        <a:pt x="7009" y="13357"/>
                      </a:lnTo>
                      <a:lnTo>
                        <a:pt x="6997" y="13327"/>
                      </a:lnTo>
                      <a:lnTo>
                        <a:pt x="6984" y="13297"/>
                      </a:lnTo>
                      <a:lnTo>
                        <a:pt x="6970" y="13268"/>
                      </a:lnTo>
                      <a:lnTo>
                        <a:pt x="6955" y="13239"/>
                      </a:lnTo>
                      <a:lnTo>
                        <a:pt x="6940" y="13211"/>
                      </a:lnTo>
                      <a:lnTo>
                        <a:pt x="6923" y="13183"/>
                      </a:lnTo>
                      <a:lnTo>
                        <a:pt x="6906" y="13156"/>
                      </a:lnTo>
                      <a:lnTo>
                        <a:pt x="6887" y="13129"/>
                      </a:lnTo>
                      <a:lnTo>
                        <a:pt x="6868" y="13103"/>
                      </a:lnTo>
                      <a:lnTo>
                        <a:pt x="6847" y="13078"/>
                      </a:lnTo>
                      <a:lnTo>
                        <a:pt x="6827" y="13054"/>
                      </a:lnTo>
                      <a:lnTo>
                        <a:pt x="6805" y="13030"/>
                      </a:lnTo>
                      <a:lnTo>
                        <a:pt x="6783" y="13007"/>
                      </a:lnTo>
                      <a:lnTo>
                        <a:pt x="6760" y="12984"/>
                      </a:lnTo>
                      <a:lnTo>
                        <a:pt x="6736" y="12962"/>
                      </a:lnTo>
                      <a:lnTo>
                        <a:pt x="6712" y="12941"/>
                      </a:lnTo>
                      <a:lnTo>
                        <a:pt x="6686" y="12920"/>
                      </a:lnTo>
                      <a:lnTo>
                        <a:pt x="6660" y="12901"/>
                      </a:lnTo>
                      <a:lnTo>
                        <a:pt x="6634" y="12882"/>
                      </a:lnTo>
                      <a:lnTo>
                        <a:pt x="6607" y="12864"/>
                      </a:lnTo>
                      <a:lnTo>
                        <a:pt x="6579" y="12848"/>
                      </a:lnTo>
                      <a:lnTo>
                        <a:pt x="6551" y="12832"/>
                      </a:lnTo>
                      <a:lnTo>
                        <a:pt x="6521" y="12816"/>
                      </a:lnTo>
                      <a:lnTo>
                        <a:pt x="6491" y="12802"/>
                      </a:lnTo>
                      <a:lnTo>
                        <a:pt x="6461" y="12789"/>
                      </a:lnTo>
                      <a:lnTo>
                        <a:pt x="6431" y="12777"/>
                      </a:lnTo>
                      <a:lnTo>
                        <a:pt x="6400" y="12765"/>
                      </a:lnTo>
                      <a:lnTo>
                        <a:pt x="6330" y="12740"/>
                      </a:lnTo>
                      <a:lnTo>
                        <a:pt x="6261" y="12715"/>
                      </a:lnTo>
                      <a:lnTo>
                        <a:pt x="6193" y="12688"/>
                      </a:lnTo>
                      <a:lnTo>
                        <a:pt x="6125" y="12661"/>
                      </a:lnTo>
                      <a:lnTo>
                        <a:pt x="6058" y="12632"/>
                      </a:lnTo>
                      <a:lnTo>
                        <a:pt x="5990" y="12602"/>
                      </a:lnTo>
                      <a:lnTo>
                        <a:pt x="5924" y="12572"/>
                      </a:lnTo>
                      <a:lnTo>
                        <a:pt x="5859" y="12541"/>
                      </a:lnTo>
                      <a:lnTo>
                        <a:pt x="5832" y="12529"/>
                      </a:lnTo>
                      <a:lnTo>
                        <a:pt x="5806" y="12517"/>
                      </a:lnTo>
                      <a:lnTo>
                        <a:pt x="5779" y="12507"/>
                      </a:lnTo>
                      <a:lnTo>
                        <a:pt x="5752" y="12497"/>
                      </a:lnTo>
                      <a:lnTo>
                        <a:pt x="5725" y="12488"/>
                      </a:lnTo>
                      <a:lnTo>
                        <a:pt x="5698" y="12479"/>
                      </a:lnTo>
                      <a:lnTo>
                        <a:pt x="5670" y="12472"/>
                      </a:lnTo>
                      <a:lnTo>
                        <a:pt x="5643" y="12465"/>
                      </a:lnTo>
                      <a:lnTo>
                        <a:pt x="5615" y="12459"/>
                      </a:lnTo>
                      <a:lnTo>
                        <a:pt x="5588" y="12454"/>
                      </a:lnTo>
                      <a:lnTo>
                        <a:pt x="5560" y="12450"/>
                      </a:lnTo>
                      <a:lnTo>
                        <a:pt x="5533" y="12446"/>
                      </a:lnTo>
                      <a:lnTo>
                        <a:pt x="5504" y="12444"/>
                      </a:lnTo>
                      <a:lnTo>
                        <a:pt x="5476" y="12442"/>
                      </a:lnTo>
                      <a:lnTo>
                        <a:pt x="5448" y="12441"/>
                      </a:lnTo>
                      <a:lnTo>
                        <a:pt x="5420" y="12440"/>
                      </a:lnTo>
                      <a:lnTo>
                        <a:pt x="5384" y="12441"/>
                      </a:lnTo>
                      <a:lnTo>
                        <a:pt x="5347" y="12443"/>
                      </a:lnTo>
                      <a:lnTo>
                        <a:pt x="5310" y="12446"/>
                      </a:lnTo>
                      <a:lnTo>
                        <a:pt x="5274" y="12451"/>
                      </a:lnTo>
                      <a:lnTo>
                        <a:pt x="5238" y="12457"/>
                      </a:lnTo>
                      <a:lnTo>
                        <a:pt x="5202" y="12464"/>
                      </a:lnTo>
                      <a:lnTo>
                        <a:pt x="5166" y="12473"/>
                      </a:lnTo>
                      <a:lnTo>
                        <a:pt x="5130" y="12483"/>
                      </a:lnTo>
                      <a:lnTo>
                        <a:pt x="5096" y="12494"/>
                      </a:lnTo>
                      <a:lnTo>
                        <a:pt x="5061" y="12506"/>
                      </a:lnTo>
                      <a:lnTo>
                        <a:pt x="5027" y="12520"/>
                      </a:lnTo>
                      <a:lnTo>
                        <a:pt x="4992" y="12535"/>
                      </a:lnTo>
                      <a:lnTo>
                        <a:pt x="4959" y="12551"/>
                      </a:lnTo>
                      <a:lnTo>
                        <a:pt x="4926" y="12569"/>
                      </a:lnTo>
                      <a:lnTo>
                        <a:pt x="4894" y="12588"/>
                      </a:lnTo>
                      <a:lnTo>
                        <a:pt x="4862" y="12608"/>
                      </a:lnTo>
                      <a:lnTo>
                        <a:pt x="3552" y="13480"/>
                      </a:lnTo>
                      <a:lnTo>
                        <a:pt x="2584" y="12514"/>
                      </a:lnTo>
                      <a:lnTo>
                        <a:pt x="3457" y="11207"/>
                      </a:lnTo>
                      <a:lnTo>
                        <a:pt x="3476" y="11180"/>
                      </a:lnTo>
                      <a:lnTo>
                        <a:pt x="3493" y="11151"/>
                      </a:lnTo>
                      <a:lnTo>
                        <a:pt x="3509" y="11123"/>
                      </a:lnTo>
                      <a:lnTo>
                        <a:pt x="3524" y="11093"/>
                      </a:lnTo>
                      <a:lnTo>
                        <a:pt x="3537" y="11064"/>
                      </a:lnTo>
                      <a:lnTo>
                        <a:pt x="3550" y="11034"/>
                      </a:lnTo>
                      <a:lnTo>
                        <a:pt x="3562" y="11003"/>
                      </a:lnTo>
                      <a:lnTo>
                        <a:pt x="3573" y="10972"/>
                      </a:lnTo>
                      <a:lnTo>
                        <a:pt x="3583" y="10942"/>
                      </a:lnTo>
                      <a:lnTo>
                        <a:pt x="3592" y="10911"/>
                      </a:lnTo>
                      <a:lnTo>
                        <a:pt x="3600" y="10879"/>
                      </a:lnTo>
                      <a:lnTo>
                        <a:pt x="3606" y="10848"/>
                      </a:lnTo>
                      <a:lnTo>
                        <a:pt x="3612" y="10816"/>
                      </a:lnTo>
                      <a:lnTo>
                        <a:pt x="3617" y="10784"/>
                      </a:lnTo>
                      <a:lnTo>
                        <a:pt x="3621" y="10753"/>
                      </a:lnTo>
                      <a:lnTo>
                        <a:pt x="3624" y="10720"/>
                      </a:lnTo>
                      <a:lnTo>
                        <a:pt x="3625" y="10688"/>
                      </a:lnTo>
                      <a:lnTo>
                        <a:pt x="3626" y="10655"/>
                      </a:lnTo>
                      <a:lnTo>
                        <a:pt x="3626" y="10623"/>
                      </a:lnTo>
                      <a:lnTo>
                        <a:pt x="3624" y="10591"/>
                      </a:lnTo>
                      <a:lnTo>
                        <a:pt x="3622" y="10559"/>
                      </a:lnTo>
                      <a:lnTo>
                        <a:pt x="3618" y="10527"/>
                      </a:lnTo>
                      <a:lnTo>
                        <a:pt x="3614" y="10495"/>
                      </a:lnTo>
                      <a:lnTo>
                        <a:pt x="3608" y="10462"/>
                      </a:lnTo>
                      <a:lnTo>
                        <a:pt x="3602" y="10431"/>
                      </a:lnTo>
                      <a:lnTo>
                        <a:pt x="3594" y="10399"/>
                      </a:lnTo>
                      <a:lnTo>
                        <a:pt x="3585" y="10368"/>
                      </a:lnTo>
                      <a:lnTo>
                        <a:pt x="3576" y="10337"/>
                      </a:lnTo>
                      <a:lnTo>
                        <a:pt x="3565" y="10306"/>
                      </a:lnTo>
                      <a:lnTo>
                        <a:pt x="3553" y="10275"/>
                      </a:lnTo>
                      <a:lnTo>
                        <a:pt x="3540" y="10245"/>
                      </a:lnTo>
                      <a:lnTo>
                        <a:pt x="3526" y="10215"/>
                      </a:lnTo>
                      <a:lnTo>
                        <a:pt x="3495" y="10148"/>
                      </a:lnTo>
                      <a:lnTo>
                        <a:pt x="3464" y="10082"/>
                      </a:lnTo>
                      <a:lnTo>
                        <a:pt x="3435" y="10016"/>
                      </a:lnTo>
                      <a:lnTo>
                        <a:pt x="3406" y="9949"/>
                      </a:lnTo>
                      <a:lnTo>
                        <a:pt x="3378" y="9881"/>
                      </a:lnTo>
                      <a:lnTo>
                        <a:pt x="3352" y="9813"/>
                      </a:lnTo>
                      <a:lnTo>
                        <a:pt x="3326" y="9744"/>
                      </a:lnTo>
                      <a:lnTo>
                        <a:pt x="3300" y="9675"/>
                      </a:lnTo>
                      <a:lnTo>
                        <a:pt x="3289" y="9643"/>
                      </a:lnTo>
                      <a:lnTo>
                        <a:pt x="3277" y="9612"/>
                      </a:lnTo>
                      <a:lnTo>
                        <a:pt x="3263" y="9582"/>
                      </a:lnTo>
                      <a:lnTo>
                        <a:pt x="3249" y="9553"/>
                      </a:lnTo>
                      <a:lnTo>
                        <a:pt x="3234" y="9524"/>
                      </a:lnTo>
                      <a:lnTo>
                        <a:pt x="3218" y="9496"/>
                      </a:lnTo>
                      <a:lnTo>
                        <a:pt x="3201" y="9468"/>
                      </a:lnTo>
                      <a:lnTo>
                        <a:pt x="3183" y="9441"/>
                      </a:lnTo>
                      <a:lnTo>
                        <a:pt x="3165" y="9414"/>
                      </a:lnTo>
                      <a:lnTo>
                        <a:pt x="3145" y="9388"/>
                      </a:lnTo>
                      <a:lnTo>
                        <a:pt x="3124" y="9362"/>
                      </a:lnTo>
                      <a:lnTo>
                        <a:pt x="3103" y="9338"/>
                      </a:lnTo>
                      <a:lnTo>
                        <a:pt x="3081" y="9314"/>
                      </a:lnTo>
                      <a:lnTo>
                        <a:pt x="3059" y="9291"/>
                      </a:lnTo>
                      <a:lnTo>
                        <a:pt x="3036" y="9269"/>
                      </a:lnTo>
                      <a:lnTo>
                        <a:pt x="3012" y="9248"/>
                      </a:lnTo>
                      <a:lnTo>
                        <a:pt x="2987" y="9227"/>
                      </a:lnTo>
                      <a:lnTo>
                        <a:pt x="2961" y="9207"/>
                      </a:lnTo>
                      <a:lnTo>
                        <a:pt x="2935" y="9188"/>
                      </a:lnTo>
                      <a:lnTo>
                        <a:pt x="2909" y="9170"/>
                      </a:lnTo>
                      <a:lnTo>
                        <a:pt x="2882" y="9152"/>
                      </a:lnTo>
                      <a:lnTo>
                        <a:pt x="2854" y="9136"/>
                      </a:lnTo>
                      <a:lnTo>
                        <a:pt x="2826" y="9120"/>
                      </a:lnTo>
                      <a:lnTo>
                        <a:pt x="2797" y="9104"/>
                      </a:lnTo>
                      <a:lnTo>
                        <a:pt x="2767" y="9090"/>
                      </a:lnTo>
                      <a:lnTo>
                        <a:pt x="2737" y="9077"/>
                      </a:lnTo>
                      <a:lnTo>
                        <a:pt x="2707" y="9065"/>
                      </a:lnTo>
                      <a:lnTo>
                        <a:pt x="2676" y="9054"/>
                      </a:lnTo>
                      <a:lnTo>
                        <a:pt x="2645" y="9044"/>
                      </a:lnTo>
                      <a:lnTo>
                        <a:pt x="2613" y="9035"/>
                      </a:lnTo>
                      <a:lnTo>
                        <a:pt x="2581" y="9027"/>
                      </a:lnTo>
                      <a:lnTo>
                        <a:pt x="2548" y="9020"/>
                      </a:lnTo>
                      <a:lnTo>
                        <a:pt x="1006" y="8712"/>
                      </a:lnTo>
                      <a:lnTo>
                        <a:pt x="1006" y="7347"/>
                      </a:lnTo>
                      <a:lnTo>
                        <a:pt x="2548" y="7039"/>
                      </a:lnTo>
                      <a:lnTo>
                        <a:pt x="2581" y="7032"/>
                      </a:lnTo>
                      <a:lnTo>
                        <a:pt x="2613" y="7024"/>
                      </a:lnTo>
                      <a:lnTo>
                        <a:pt x="2645" y="7015"/>
                      </a:lnTo>
                      <a:lnTo>
                        <a:pt x="2676" y="7005"/>
                      </a:lnTo>
                      <a:lnTo>
                        <a:pt x="2707" y="6994"/>
                      </a:lnTo>
                      <a:lnTo>
                        <a:pt x="2737" y="6982"/>
                      </a:lnTo>
                      <a:lnTo>
                        <a:pt x="2767" y="6969"/>
                      </a:lnTo>
                      <a:lnTo>
                        <a:pt x="2797" y="6955"/>
                      </a:lnTo>
                      <a:lnTo>
                        <a:pt x="2826" y="6939"/>
                      </a:lnTo>
                      <a:lnTo>
                        <a:pt x="2854" y="6923"/>
                      </a:lnTo>
                      <a:lnTo>
                        <a:pt x="2882" y="6907"/>
                      </a:lnTo>
                      <a:lnTo>
                        <a:pt x="2909" y="6889"/>
                      </a:lnTo>
                      <a:lnTo>
                        <a:pt x="2935" y="6871"/>
                      </a:lnTo>
                      <a:lnTo>
                        <a:pt x="2961" y="6852"/>
                      </a:lnTo>
                      <a:lnTo>
                        <a:pt x="2987" y="6832"/>
                      </a:lnTo>
                      <a:lnTo>
                        <a:pt x="3012" y="6812"/>
                      </a:lnTo>
                      <a:lnTo>
                        <a:pt x="3036" y="6790"/>
                      </a:lnTo>
                      <a:lnTo>
                        <a:pt x="3059" y="6768"/>
                      </a:lnTo>
                      <a:lnTo>
                        <a:pt x="3081" y="6745"/>
                      </a:lnTo>
                      <a:lnTo>
                        <a:pt x="3103" y="6721"/>
                      </a:lnTo>
                      <a:lnTo>
                        <a:pt x="3124" y="6697"/>
                      </a:lnTo>
                      <a:lnTo>
                        <a:pt x="3145" y="6672"/>
                      </a:lnTo>
                      <a:lnTo>
                        <a:pt x="3165" y="6645"/>
                      </a:lnTo>
                      <a:lnTo>
                        <a:pt x="3183" y="6618"/>
                      </a:lnTo>
                      <a:lnTo>
                        <a:pt x="3201" y="6591"/>
                      </a:lnTo>
                      <a:lnTo>
                        <a:pt x="3218" y="6564"/>
                      </a:lnTo>
                      <a:lnTo>
                        <a:pt x="3234" y="6535"/>
                      </a:lnTo>
                      <a:lnTo>
                        <a:pt x="3249" y="6506"/>
                      </a:lnTo>
                      <a:lnTo>
                        <a:pt x="3263" y="6477"/>
                      </a:lnTo>
                      <a:lnTo>
                        <a:pt x="3277" y="6447"/>
                      </a:lnTo>
                      <a:lnTo>
                        <a:pt x="3289" y="6416"/>
                      </a:lnTo>
                      <a:lnTo>
                        <a:pt x="3300" y="6384"/>
                      </a:lnTo>
                      <a:lnTo>
                        <a:pt x="3326" y="6315"/>
                      </a:lnTo>
                      <a:lnTo>
                        <a:pt x="3351" y="6247"/>
                      </a:lnTo>
                      <a:lnTo>
                        <a:pt x="3378" y="6179"/>
                      </a:lnTo>
                      <a:lnTo>
                        <a:pt x="3406" y="6110"/>
                      </a:lnTo>
                      <a:lnTo>
                        <a:pt x="3434" y="6043"/>
                      </a:lnTo>
                      <a:lnTo>
                        <a:pt x="3463" y="5977"/>
                      </a:lnTo>
                      <a:lnTo>
                        <a:pt x="3495" y="5911"/>
                      </a:lnTo>
                      <a:lnTo>
                        <a:pt x="3526" y="5845"/>
                      </a:lnTo>
                      <a:lnTo>
                        <a:pt x="3540" y="5815"/>
                      </a:lnTo>
                      <a:lnTo>
                        <a:pt x="3553" y="5784"/>
                      </a:lnTo>
                      <a:lnTo>
                        <a:pt x="3565" y="5754"/>
                      </a:lnTo>
                      <a:lnTo>
                        <a:pt x="3575" y="5723"/>
                      </a:lnTo>
                      <a:lnTo>
                        <a:pt x="3585" y="5692"/>
                      </a:lnTo>
                      <a:lnTo>
                        <a:pt x="3594" y="5660"/>
                      </a:lnTo>
                      <a:lnTo>
                        <a:pt x="3602" y="5629"/>
                      </a:lnTo>
                      <a:lnTo>
                        <a:pt x="3608" y="5597"/>
                      </a:lnTo>
                      <a:lnTo>
                        <a:pt x="3614" y="5564"/>
                      </a:lnTo>
                      <a:lnTo>
                        <a:pt x="3618" y="5532"/>
                      </a:lnTo>
                      <a:lnTo>
                        <a:pt x="3622" y="5500"/>
                      </a:lnTo>
                      <a:lnTo>
                        <a:pt x="3624" y="5468"/>
                      </a:lnTo>
                      <a:lnTo>
                        <a:pt x="3626" y="5436"/>
                      </a:lnTo>
                      <a:lnTo>
                        <a:pt x="3626" y="5403"/>
                      </a:lnTo>
                      <a:lnTo>
                        <a:pt x="3625" y="5371"/>
                      </a:lnTo>
                      <a:lnTo>
                        <a:pt x="3624" y="5339"/>
                      </a:lnTo>
                      <a:lnTo>
                        <a:pt x="3621" y="5306"/>
                      </a:lnTo>
                      <a:lnTo>
                        <a:pt x="3617" y="5274"/>
                      </a:lnTo>
                      <a:lnTo>
                        <a:pt x="3613" y="5243"/>
                      </a:lnTo>
                      <a:lnTo>
                        <a:pt x="3607" y="5211"/>
                      </a:lnTo>
                      <a:lnTo>
                        <a:pt x="3600" y="5179"/>
                      </a:lnTo>
                      <a:lnTo>
                        <a:pt x="3592" y="5148"/>
                      </a:lnTo>
                      <a:lnTo>
                        <a:pt x="3583" y="5117"/>
                      </a:lnTo>
                      <a:lnTo>
                        <a:pt x="3573" y="5086"/>
                      </a:lnTo>
                      <a:lnTo>
                        <a:pt x="3562" y="5056"/>
                      </a:lnTo>
                      <a:lnTo>
                        <a:pt x="3551" y="5024"/>
                      </a:lnTo>
                      <a:lnTo>
                        <a:pt x="3538" y="4995"/>
                      </a:lnTo>
                      <a:lnTo>
                        <a:pt x="3524" y="4965"/>
                      </a:lnTo>
                      <a:lnTo>
                        <a:pt x="3509" y="4936"/>
                      </a:lnTo>
                      <a:lnTo>
                        <a:pt x="3493" y="4907"/>
                      </a:lnTo>
                      <a:lnTo>
                        <a:pt x="3476" y="4879"/>
                      </a:lnTo>
                      <a:lnTo>
                        <a:pt x="3457" y="4851"/>
                      </a:lnTo>
                      <a:lnTo>
                        <a:pt x="2584" y="3544"/>
                      </a:lnTo>
                      <a:lnTo>
                        <a:pt x="3552" y="2578"/>
                      </a:lnTo>
                      <a:lnTo>
                        <a:pt x="4862" y="3450"/>
                      </a:lnTo>
                      <a:lnTo>
                        <a:pt x="4894" y="3470"/>
                      </a:lnTo>
                      <a:lnTo>
                        <a:pt x="4926" y="3489"/>
                      </a:lnTo>
                      <a:lnTo>
                        <a:pt x="4959" y="3507"/>
                      </a:lnTo>
                      <a:lnTo>
                        <a:pt x="4992" y="3523"/>
                      </a:lnTo>
                      <a:lnTo>
                        <a:pt x="5027" y="3538"/>
                      </a:lnTo>
                      <a:lnTo>
                        <a:pt x="5061" y="3552"/>
                      </a:lnTo>
                      <a:lnTo>
                        <a:pt x="5096" y="3564"/>
                      </a:lnTo>
                      <a:lnTo>
                        <a:pt x="5130" y="3576"/>
                      </a:lnTo>
                      <a:lnTo>
                        <a:pt x="5166" y="3586"/>
                      </a:lnTo>
                      <a:lnTo>
                        <a:pt x="5202" y="3594"/>
                      </a:lnTo>
                      <a:lnTo>
                        <a:pt x="5238" y="3601"/>
                      </a:lnTo>
                      <a:lnTo>
                        <a:pt x="5274" y="3607"/>
                      </a:lnTo>
                      <a:lnTo>
                        <a:pt x="5310" y="3612"/>
                      </a:lnTo>
                      <a:lnTo>
                        <a:pt x="5347" y="3615"/>
                      </a:lnTo>
                      <a:lnTo>
                        <a:pt x="5384" y="3617"/>
                      </a:lnTo>
                      <a:lnTo>
                        <a:pt x="5420" y="3618"/>
                      </a:lnTo>
                      <a:lnTo>
                        <a:pt x="5448" y="3617"/>
                      </a:lnTo>
                      <a:lnTo>
                        <a:pt x="5476" y="3616"/>
                      </a:lnTo>
                      <a:lnTo>
                        <a:pt x="5504" y="3614"/>
                      </a:lnTo>
                      <a:lnTo>
                        <a:pt x="5532" y="3612"/>
                      </a:lnTo>
                      <a:lnTo>
                        <a:pt x="5560" y="3608"/>
                      </a:lnTo>
                      <a:lnTo>
                        <a:pt x="5588" y="3604"/>
                      </a:lnTo>
                      <a:lnTo>
                        <a:pt x="5615" y="3599"/>
                      </a:lnTo>
                      <a:lnTo>
                        <a:pt x="5643" y="3593"/>
                      </a:lnTo>
                      <a:lnTo>
                        <a:pt x="5670" y="3586"/>
                      </a:lnTo>
                      <a:lnTo>
                        <a:pt x="5698" y="3579"/>
                      </a:lnTo>
                      <a:lnTo>
                        <a:pt x="5725" y="3571"/>
                      </a:lnTo>
                      <a:lnTo>
                        <a:pt x="5752" y="3562"/>
                      </a:lnTo>
                      <a:lnTo>
                        <a:pt x="5779" y="3552"/>
                      </a:lnTo>
                      <a:lnTo>
                        <a:pt x="5805" y="3542"/>
                      </a:lnTo>
                      <a:lnTo>
                        <a:pt x="5832" y="3531"/>
                      </a:lnTo>
                      <a:lnTo>
                        <a:pt x="5859" y="3518"/>
                      </a:lnTo>
                      <a:lnTo>
                        <a:pt x="5924" y="3487"/>
                      </a:lnTo>
                      <a:lnTo>
                        <a:pt x="5990" y="3457"/>
                      </a:lnTo>
                      <a:lnTo>
                        <a:pt x="6057" y="3428"/>
                      </a:lnTo>
                      <a:lnTo>
                        <a:pt x="6124" y="3398"/>
                      </a:lnTo>
                      <a:lnTo>
                        <a:pt x="6192" y="3370"/>
                      </a:lnTo>
                      <a:lnTo>
                        <a:pt x="6260" y="3344"/>
                      </a:lnTo>
                      <a:lnTo>
                        <a:pt x="6329" y="3318"/>
                      </a:lnTo>
                      <a:lnTo>
                        <a:pt x="6399" y="3293"/>
                      </a:lnTo>
                      <a:lnTo>
                        <a:pt x="6430" y="3282"/>
                      </a:lnTo>
                      <a:lnTo>
                        <a:pt x="6461" y="3270"/>
                      </a:lnTo>
                      <a:lnTo>
                        <a:pt x="6491" y="3256"/>
                      </a:lnTo>
                      <a:lnTo>
                        <a:pt x="6520" y="3242"/>
                      </a:lnTo>
                      <a:lnTo>
                        <a:pt x="6550" y="3227"/>
                      </a:lnTo>
                      <a:lnTo>
                        <a:pt x="6578" y="3211"/>
                      </a:lnTo>
                      <a:lnTo>
                        <a:pt x="6606" y="3194"/>
                      </a:lnTo>
                      <a:lnTo>
                        <a:pt x="6633" y="3176"/>
                      </a:lnTo>
                      <a:lnTo>
                        <a:pt x="6660" y="3158"/>
                      </a:lnTo>
                      <a:lnTo>
                        <a:pt x="6686" y="3138"/>
                      </a:lnTo>
                      <a:lnTo>
                        <a:pt x="6712" y="3117"/>
                      </a:lnTo>
                      <a:lnTo>
                        <a:pt x="6736" y="3096"/>
                      </a:lnTo>
                      <a:lnTo>
                        <a:pt x="6760" y="3074"/>
                      </a:lnTo>
                      <a:lnTo>
                        <a:pt x="6783" y="3052"/>
                      </a:lnTo>
                      <a:lnTo>
                        <a:pt x="6805" y="3029"/>
                      </a:lnTo>
                      <a:lnTo>
                        <a:pt x="6827" y="3005"/>
                      </a:lnTo>
                      <a:lnTo>
                        <a:pt x="6847" y="2980"/>
                      </a:lnTo>
                      <a:lnTo>
                        <a:pt x="6868" y="2955"/>
                      </a:lnTo>
                      <a:lnTo>
                        <a:pt x="6887" y="2929"/>
                      </a:lnTo>
                      <a:lnTo>
                        <a:pt x="6906" y="2903"/>
                      </a:lnTo>
                      <a:lnTo>
                        <a:pt x="6923" y="2876"/>
                      </a:lnTo>
                      <a:lnTo>
                        <a:pt x="6940" y="2847"/>
                      </a:lnTo>
                      <a:lnTo>
                        <a:pt x="6955" y="2819"/>
                      </a:lnTo>
                      <a:lnTo>
                        <a:pt x="6970" y="2790"/>
                      </a:lnTo>
                      <a:lnTo>
                        <a:pt x="6984" y="2761"/>
                      </a:lnTo>
                      <a:lnTo>
                        <a:pt x="6997" y="2731"/>
                      </a:lnTo>
                      <a:lnTo>
                        <a:pt x="7009" y="2701"/>
                      </a:lnTo>
                      <a:lnTo>
                        <a:pt x="7020" y="2670"/>
                      </a:lnTo>
                      <a:lnTo>
                        <a:pt x="7030" y="2639"/>
                      </a:lnTo>
                      <a:lnTo>
                        <a:pt x="7040" y="2608"/>
                      </a:lnTo>
                      <a:lnTo>
                        <a:pt x="7048" y="2575"/>
                      </a:lnTo>
                      <a:lnTo>
                        <a:pt x="7055" y="2542"/>
                      </a:lnTo>
                      <a:lnTo>
                        <a:pt x="7363" y="1004"/>
                      </a:lnTo>
                      <a:lnTo>
                        <a:pt x="8732" y="1004"/>
                      </a:lnTo>
                      <a:lnTo>
                        <a:pt x="9040" y="2542"/>
                      </a:lnTo>
                      <a:lnTo>
                        <a:pt x="9047" y="2575"/>
                      </a:lnTo>
                      <a:lnTo>
                        <a:pt x="9055" y="2608"/>
                      </a:lnTo>
                      <a:lnTo>
                        <a:pt x="9065" y="2639"/>
                      </a:lnTo>
                      <a:lnTo>
                        <a:pt x="9075" y="2670"/>
                      </a:lnTo>
                      <a:lnTo>
                        <a:pt x="9086" y="2701"/>
                      </a:lnTo>
                      <a:lnTo>
                        <a:pt x="9098" y="2731"/>
                      </a:lnTo>
                      <a:lnTo>
                        <a:pt x="9111" y="2761"/>
                      </a:lnTo>
                      <a:lnTo>
                        <a:pt x="9125" y="2790"/>
                      </a:lnTo>
                      <a:lnTo>
                        <a:pt x="9140" y="2819"/>
                      </a:lnTo>
                      <a:lnTo>
                        <a:pt x="9155" y="2847"/>
                      </a:lnTo>
                      <a:lnTo>
                        <a:pt x="9172" y="2876"/>
                      </a:lnTo>
                      <a:lnTo>
                        <a:pt x="9189" y="2903"/>
                      </a:lnTo>
                      <a:lnTo>
                        <a:pt x="9208" y="2929"/>
                      </a:lnTo>
                      <a:lnTo>
                        <a:pt x="9227" y="2955"/>
                      </a:lnTo>
                      <a:lnTo>
                        <a:pt x="9248" y="2980"/>
                      </a:lnTo>
                      <a:lnTo>
                        <a:pt x="9268" y="3005"/>
                      </a:lnTo>
                      <a:lnTo>
                        <a:pt x="9290" y="3029"/>
                      </a:lnTo>
                      <a:lnTo>
                        <a:pt x="9312" y="3052"/>
                      </a:lnTo>
                      <a:lnTo>
                        <a:pt x="9335" y="3074"/>
                      </a:lnTo>
                      <a:lnTo>
                        <a:pt x="9359" y="3096"/>
                      </a:lnTo>
                      <a:lnTo>
                        <a:pt x="9383" y="3117"/>
                      </a:lnTo>
                      <a:lnTo>
                        <a:pt x="9409" y="3138"/>
                      </a:lnTo>
                      <a:lnTo>
                        <a:pt x="9435" y="3158"/>
                      </a:lnTo>
                      <a:lnTo>
                        <a:pt x="9462" y="3176"/>
                      </a:lnTo>
                      <a:lnTo>
                        <a:pt x="9489" y="3194"/>
                      </a:lnTo>
                      <a:lnTo>
                        <a:pt x="9517" y="3211"/>
                      </a:lnTo>
                      <a:lnTo>
                        <a:pt x="9545" y="3227"/>
                      </a:lnTo>
                      <a:lnTo>
                        <a:pt x="9575" y="3242"/>
                      </a:lnTo>
                      <a:lnTo>
                        <a:pt x="9604" y="3256"/>
                      </a:lnTo>
                      <a:lnTo>
                        <a:pt x="9634" y="3270"/>
                      </a:lnTo>
                      <a:lnTo>
                        <a:pt x="9665" y="3282"/>
                      </a:lnTo>
                      <a:lnTo>
                        <a:pt x="9696" y="3293"/>
                      </a:lnTo>
                      <a:lnTo>
                        <a:pt x="9766" y="3318"/>
                      </a:lnTo>
                      <a:lnTo>
                        <a:pt x="9834" y="3344"/>
                      </a:lnTo>
                      <a:lnTo>
                        <a:pt x="9902" y="3370"/>
                      </a:lnTo>
                      <a:lnTo>
                        <a:pt x="9971" y="3398"/>
                      </a:lnTo>
                      <a:lnTo>
                        <a:pt x="10037" y="3427"/>
                      </a:lnTo>
                      <a:lnTo>
                        <a:pt x="10105" y="3456"/>
                      </a:lnTo>
                      <a:lnTo>
                        <a:pt x="10171" y="3487"/>
                      </a:lnTo>
                      <a:lnTo>
                        <a:pt x="10236" y="3518"/>
                      </a:lnTo>
                      <a:lnTo>
                        <a:pt x="10263" y="3530"/>
                      </a:lnTo>
                      <a:lnTo>
                        <a:pt x="10290" y="3541"/>
                      </a:lnTo>
                      <a:lnTo>
                        <a:pt x="10316" y="3552"/>
                      </a:lnTo>
                      <a:lnTo>
                        <a:pt x="10343" y="3562"/>
                      </a:lnTo>
                      <a:lnTo>
                        <a:pt x="10370" y="3571"/>
                      </a:lnTo>
                      <a:lnTo>
                        <a:pt x="10397" y="3579"/>
                      </a:lnTo>
                      <a:lnTo>
                        <a:pt x="10425" y="3586"/>
                      </a:lnTo>
                      <a:lnTo>
                        <a:pt x="10452" y="3593"/>
                      </a:lnTo>
                      <a:lnTo>
                        <a:pt x="10480" y="3599"/>
                      </a:lnTo>
                      <a:lnTo>
                        <a:pt x="10507" y="3604"/>
                      </a:lnTo>
                      <a:lnTo>
                        <a:pt x="10535" y="3608"/>
                      </a:lnTo>
                      <a:lnTo>
                        <a:pt x="10563" y="3612"/>
                      </a:lnTo>
                      <a:lnTo>
                        <a:pt x="10592" y="3614"/>
                      </a:lnTo>
                      <a:lnTo>
                        <a:pt x="10620" y="3616"/>
                      </a:lnTo>
                      <a:lnTo>
                        <a:pt x="10648" y="3617"/>
                      </a:lnTo>
                      <a:lnTo>
                        <a:pt x="10676" y="3618"/>
                      </a:lnTo>
                      <a:lnTo>
                        <a:pt x="10712" y="3617"/>
                      </a:lnTo>
                      <a:lnTo>
                        <a:pt x="10748" y="3615"/>
                      </a:lnTo>
                      <a:lnTo>
                        <a:pt x="10786" y="3612"/>
                      </a:lnTo>
                      <a:lnTo>
                        <a:pt x="10822" y="3607"/>
                      </a:lnTo>
                      <a:lnTo>
                        <a:pt x="10858" y="3601"/>
                      </a:lnTo>
                      <a:lnTo>
                        <a:pt x="10894" y="3594"/>
                      </a:lnTo>
                      <a:lnTo>
                        <a:pt x="10930" y="3586"/>
                      </a:lnTo>
                      <a:lnTo>
                        <a:pt x="10965" y="3576"/>
                      </a:lnTo>
                      <a:lnTo>
                        <a:pt x="11000" y="3564"/>
                      </a:lnTo>
                      <a:lnTo>
                        <a:pt x="11035" y="3552"/>
                      </a:lnTo>
                      <a:lnTo>
                        <a:pt x="11069" y="3538"/>
                      </a:lnTo>
                      <a:lnTo>
                        <a:pt x="11103" y="3523"/>
                      </a:lnTo>
                      <a:lnTo>
                        <a:pt x="11137" y="3507"/>
                      </a:lnTo>
                      <a:lnTo>
                        <a:pt x="11169" y="3489"/>
                      </a:lnTo>
                      <a:lnTo>
                        <a:pt x="11202" y="3470"/>
                      </a:lnTo>
                      <a:lnTo>
                        <a:pt x="11233" y="3450"/>
                      </a:lnTo>
                      <a:lnTo>
                        <a:pt x="12543" y="2578"/>
                      </a:lnTo>
                      <a:lnTo>
                        <a:pt x="13511" y="3544"/>
                      </a:lnTo>
                      <a:lnTo>
                        <a:pt x="12638" y="4851"/>
                      </a:lnTo>
                      <a:lnTo>
                        <a:pt x="12619" y="4879"/>
                      </a:lnTo>
                      <a:lnTo>
                        <a:pt x="12602" y="4907"/>
                      </a:lnTo>
                      <a:lnTo>
                        <a:pt x="12586" y="4936"/>
                      </a:lnTo>
                      <a:lnTo>
                        <a:pt x="12571" y="4965"/>
                      </a:lnTo>
                      <a:lnTo>
                        <a:pt x="12557" y="4995"/>
                      </a:lnTo>
                      <a:lnTo>
                        <a:pt x="12544" y="5024"/>
                      </a:lnTo>
                      <a:lnTo>
                        <a:pt x="12533" y="5056"/>
                      </a:lnTo>
                      <a:lnTo>
                        <a:pt x="12522" y="5086"/>
                      </a:lnTo>
                      <a:lnTo>
                        <a:pt x="12512" y="5117"/>
                      </a:lnTo>
                      <a:lnTo>
                        <a:pt x="12503" y="5148"/>
                      </a:lnTo>
                      <a:lnTo>
                        <a:pt x="12495" y="5179"/>
                      </a:lnTo>
                      <a:lnTo>
                        <a:pt x="12489" y="5211"/>
                      </a:lnTo>
                      <a:lnTo>
                        <a:pt x="12483" y="5242"/>
                      </a:lnTo>
                      <a:lnTo>
                        <a:pt x="12478" y="5274"/>
                      </a:lnTo>
                      <a:lnTo>
                        <a:pt x="12474" y="5306"/>
                      </a:lnTo>
                      <a:lnTo>
                        <a:pt x="12472" y="5339"/>
                      </a:lnTo>
                      <a:lnTo>
                        <a:pt x="12470" y="5371"/>
                      </a:lnTo>
                      <a:lnTo>
                        <a:pt x="12469" y="5403"/>
                      </a:lnTo>
                      <a:lnTo>
                        <a:pt x="12470" y="5435"/>
                      </a:lnTo>
                      <a:lnTo>
                        <a:pt x="12471" y="5467"/>
                      </a:lnTo>
                      <a:lnTo>
                        <a:pt x="12473" y="5500"/>
                      </a:lnTo>
                      <a:lnTo>
                        <a:pt x="12477" y="5532"/>
                      </a:lnTo>
                      <a:lnTo>
                        <a:pt x="12481" y="5563"/>
                      </a:lnTo>
                      <a:lnTo>
                        <a:pt x="12487" y="5596"/>
                      </a:lnTo>
                      <a:lnTo>
                        <a:pt x="12494" y="5628"/>
                      </a:lnTo>
                      <a:lnTo>
                        <a:pt x="12501" y="5660"/>
                      </a:lnTo>
                      <a:lnTo>
                        <a:pt x="12510" y="5691"/>
                      </a:lnTo>
                      <a:lnTo>
                        <a:pt x="12519" y="5722"/>
                      </a:lnTo>
                      <a:lnTo>
                        <a:pt x="12530" y="5753"/>
                      </a:lnTo>
                      <a:lnTo>
                        <a:pt x="12542" y="5784"/>
                      </a:lnTo>
                      <a:lnTo>
                        <a:pt x="12555" y="5814"/>
                      </a:lnTo>
                      <a:lnTo>
                        <a:pt x="12569" y="5844"/>
                      </a:lnTo>
                      <a:lnTo>
                        <a:pt x="12600" y="5910"/>
                      </a:lnTo>
                      <a:lnTo>
                        <a:pt x="12631" y="5976"/>
                      </a:lnTo>
                      <a:lnTo>
                        <a:pt x="12661" y="6043"/>
                      </a:lnTo>
                      <a:lnTo>
                        <a:pt x="12689" y="6110"/>
                      </a:lnTo>
                      <a:lnTo>
                        <a:pt x="12717" y="6178"/>
                      </a:lnTo>
                      <a:lnTo>
                        <a:pt x="12744" y="6246"/>
                      </a:lnTo>
                      <a:lnTo>
                        <a:pt x="12769" y="6315"/>
                      </a:lnTo>
                      <a:lnTo>
                        <a:pt x="12795" y="6384"/>
                      </a:lnTo>
                      <a:lnTo>
                        <a:pt x="12807" y="6416"/>
                      </a:lnTo>
                      <a:lnTo>
                        <a:pt x="12819" y="6446"/>
                      </a:lnTo>
                      <a:lnTo>
                        <a:pt x="12832" y="6476"/>
                      </a:lnTo>
                      <a:lnTo>
                        <a:pt x="12846" y="6506"/>
                      </a:lnTo>
                      <a:lnTo>
                        <a:pt x="12861" y="6535"/>
                      </a:lnTo>
                      <a:lnTo>
                        <a:pt x="12877" y="6563"/>
                      </a:lnTo>
                      <a:lnTo>
                        <a:pt x="12894" y="6591"/>
                      </a:lnTo>
                      <a:lnTo>
                        <a:pt x="12912" y="6618"/>
                      </a:lnTo>
                      <a:lnTo>
                        <a:pt x="12931" y="6644"/>
                      </a:lnTo>
                      <a:lnTo>
                        <a:pt x="12950" y="6671"/>
                      </a:lnTo>
                      <a:lnTo>
                        <a:pt x="12971" y="6696"/>
                      </a:lnTo>
                      <a:lnTo>
                        <a:pt x="12992" y="6721"/>
                      </a:lnTo>
                      <a:lnTo>
                        <a:pt x="13014" y="6744"/>
                      </a:lnTo>
                      <a:lnTo>
                        <a:pt x="13036" y="6767"/>
                      </a:lnTo>
                      <a:lnTo>
                        <a:pt x="13059" y="6790"/>
                      </a:lnTo>
                      <a:lnTo>
                        <a:pt x="13083" y="6811"/>
                      </a:lnTo>
                      <a:lnTo>
                        <a:pt x="13108" y="6832"/>
                      </a:lnTo>
                      <a:lnTo>
                        <a:pt x="13134" y="6852"/>
                      </a:lnTo>
                      <a:lnTo>
                        <a:pt x="13160" y="6871"/>
                      </a:lnTo>
                      <a:lnTo>
                        <a:pt x="13186" y="6889"/>
                      </a:lnTo>
                      <a:lnTo>
                        <a:pt x="13213" y="6907"/>
                      </a:lnTo>
                      <a:lnTo>
                        <a:pt x="13241" y="6923"/>
                      </a:lnTo>
                      <a:lnTo>
                        <a:pt x="13269" y="6939"/>
                      </a:lnTo>
                      <a:lnTo>
                        <a:pt x="13298" y="6955"/>
                      </a:lnTo>
                      <a:lnTo>
                        <a:pt x="13328" y="6968"/>
                      </a:lnTo>
                      <a:lnTo>
                        <a:pt x="13358" y="6981"/>
                      </a:lnTo>
                      <a:lnTo>
                        <a:pt x="13388" y="6993"/>
                      </a:lnTo>
                      <a:lnTo>
                        <a:pt x="13419" y="7004"/>
                      </a:lnTo>
                      <a:lnTo>
                        <a:pt x="13450" y="7014"/>
                      </a:lnTo>
                      <a:lnTo>
                        <a:pt x="13483" y="7024"/>
                      </a:lnTo>
                      <a:lnTo>
                        <a:pt x="13515" y="7032"/>
                      </a:lnTo>
                      <a:lnTo>
                        <a:pt x="13547" y="7039"/>
                      </a:lnTo>
                      <a:lnTo>
                        <a:pt x="15088" y="7347"/>
                      </a:lnTo>
                      <a:lnTo>
                        <a:pt x="15089" y="8712"/>
                      </a:lnTo>
                      <a:lnTo>
                        <a:pt x="13547" y="9020"/>
                      </a:lnTo>
                      <a:close/>
                      <a:moveTo>
                        <a:pt x="15286" y="6362"/>
                      </a:moveTo>
                      <a:lnTo>
                        <a:pt x="13745" y="6054"/>
                      </a:lnTo>
                      <a:lnTo>
                        <a:pt x="13715" y="5971"/>
                      </a:lnTo>
                      <a:lnTo>
                        <a:pt x="13684" y="5889"/>
                      </a:lnTo>
                      <a:lnTo>
                        <a:pt x="13652" y="5807"/>
                      </a:lnTo>
                      <a:lnTo>
                        <a:pt x="13618" y="5726"/>
                      </a:lnTo>
                      <a:lnTo>
                        <a:pt x="13584" y="5646"/>
                      </a:lnTo>
                      <a:lnTo>
                        <a:pt x="13548" y="5565"/>
                      </a:lnTo>
                      <a:lnTo>
                        <a:pt x="13512" y="5486"/>
                      </a:lnTo>
                      <a:lnTo>
                        <a:pt x="13475" y="5408"/>
                      </a:lnTo>
                      <a:lnTo>
                        <a:pt x="14348" y="4101"/>
                      </a:lnTo>
                      <a:lnTo>
                        <a:pt x="14372" y="4063"/>
                      </a:lnTo>
                      <a:lnTo>
                        <a:pt x="14394" y="4025"/>
                      </a:lnTo>
                      <a:lnTo>
                        <a:pt x="14414" y="3986"/>
                      </a:lnTo>
                      <a:lnTo>
                        <a:pt x="14433" y="3947"/>
                      </a:lnTo>
                      <a:lnTo>
                        <a:pt x="14449" y="3906"/>
                      </a:lnTo>
                      <a:lnTo>
                        <a:pt x="14464" y="3865"/>
                      </a:lnTo>
                      <a:lnTo>
                        <a:pt x="14476" y="3824"/>
                      </a:lnTo>
                      <a:lnTo>
                        <a:pt x="14489" y="3783"/>
                      </a:lnTo>
                      <a:lnTo>
                        <a:pt x="14498" y="3741"/>
                      </a:lnTo>
                      <a:lnTo>
                        <a:pt x="14505" y="3699"/>
                      </a:lnTo>
                      <a:lnTo>
                        <a:pt x="14511" y="3656"/>
                      </a:lnTo>
                      <a:lnTo>
                        <a:pt x="14515" y="3614"/>
                      </a:lnTo>
                      <a:lnTo>
                        <a:pt x="14517" y="3572"/>
                      </a:lnTo>
                      <a:lnTo>
                        <a:pt x="14517" y="3530"/>
                      </a:lnTo>
                      <a:lnTo>
                        <a:pt x="14515" y="3488"/>
                      </a:lnTo>
                      <a:lnTo>
                        <a:pt x="14512" y="3446"/>
                      </a:lnTo>
                      <a:lnTo>
                        <a:pt x="14507" y="3404"/>
                      </a:lnTo>
                      <a:lnTo>
                        <a:pt x="14500" y="3361"/>
                      </a:lnTo>
                      <a:lnTo>
                        <a:pt x="14492" y="3320"/>
                      </a:lnTo>
                      <a:lnTo>
                        <a:pt x="14480" y="3279"/>
                      </a:lnTo>
                      <a:lnTo>
                        <a:pt x="14468" y="3239"/>
                      </a:lnTo>
                      <a:lnTo>
                        <a:pt x="14455" y="3198"/>
                      </a:lnTo>
                      <a:lnTo>
                        <a:pt x="14439" y="3159"/>
                      </a:lnTo>
                      <a:lnTo>
                        <a:pt x="14422" y="3119"/>
                      </a:lnTo>
                      <a:lnTo>
                        <a:pt x="14403" y="3081"/>
                      </a:lnTo>
                      <a:lnTo>
                        <a:pt x="14382" y="3043"/>
                      </a:lnTo>
                      <a:lnTo>
                        <a:pt x="14360" y="3006"/>
                      </a:lnTo>
                      <a:lnTo>
                        <a:pt x="14336" y="2970"/>
                      </a:lnTo>
                      <a:lnTo>
                        <a:pt x="14309" y="2935"/>
                      </a:lnTo>
                      <a:lnTo>
                        <a:pt x="14282" y="2901"/>
                      </a:lnTo>
                      <a:lnTo>
                        <a:pt x="14253" y="2868"/>
                      </a:lnTo>
                      <a:lnTo>
                        <a:pt x="14222" y="2834"/>
                      </a:lnTo>
                      <a:lnTo>
                        <a:pt x="13254" y="1869"/>
                      </a:lnTo>
                      <a:lnTo>
                        <a:pt x="13236" y="1852"/>
                      </a:lnTo>
                      <a:lnTo>
                        <a:pt x="13217" y="1834"/>
                      </a:lnTo>
                      <a:lnTo>
                        <a:pt x="13198" y="1817"/>
                      </a:lnTo>
                      <a:lnTo>
                        <a:pt x="13179" y="1801"/>
                      </a:lnTo>
                      <a:lnTo>
                        <a:pt x="13159" y="1786"/>
                      </a:lnTo>
                      <a:lnTo>
                        <a:pt x="13139" y="1771"/>
                      </a:lnTo>
                      <a:lnTo>
                        <a:pt x="13118" y="1755"/>
                      </a:lnTo>
                      <a:lnTo>
                        <a:pt x="13097" y="1741"/>
                      </a:lnTo>
                      <a:lnTo>
                        <a:pt x="13076" y="1728"/>
                      </a:lnTo>
                      <a:lnTo>
                        <a:pt x="13055" y="1715"/>
                      </a:lnTo>
                      <a:lnTo>
                        <a:pt x="13034" y="1702"/>
                      </a:lnTo>
                      <a:lnTo>
                        <a:pt x="13012" y="1691"/>
                      </a:lnTo>
                      <a:lnTo>
                        <a:pt x="12990" y="1680"/>
                      </a:lnTo>
                      <a:lnTo>
                        <a:pt x="12968" y="1669"/>
                      </a:lnTo>
                      <a:lnTo>
                        <a:pt x="12945" y="1659"/>
                      </a:lnTo>
                      <a:lnTo>
                        <a:pt x="12923" y="1649"/>
                      </a:lnTo>
                      <a:lnTo>
                        <a:pt x="12900" y="1640"/>
                      </a:lnTo>
                      <a:lnTo>
                        <a:pt x="12877" y="1632"/>
                      </a:lnTo>
                      <a:lnTo>
                        <a:pt x="12854" y="1624"/>
                      </a:lnTo>
                      <a:lnTo>
                        <a:pt x="12831" y="1617"/>
                      </a:lnTo>
                      <a:lnTo>
                        <a:pt x="12808" y="1610"/>
                      </a:lnTo>
                      <a:lnTo>
                        <a:pt x="12783" y="1604"/>
                      </a:lnTo>
                      <a:lnTo>
                        <a:pt x="12759" y="1599"/>
                      </a:lnTo>
                      <a:lnTo>
                        <a:pt x="12736" y="1594"/>
                      </a:lnTo>
                      <a:lnTo>
                        <a:pt x="12712" y="1590"/>
                      </a:lnTo>
                      <a:lnTo>
                        <a:pt x="12688" y="1586"/>
                      </a:lnTo>
                      <a:lnTo>
                        <a:pt x="12664" y="1583"/>
                      </a:lnTo>
                      <a:lnTo>
                        <a:pt x="12640" y="1580"/>
                      </a:lnTo>
                      <a:lnTo>
                        <a:pt x="12615" y="1578"/>
                      </a:lnTo>
                      <a:lnTo>
                        <a:pt x="12591" y="1577"/>
                      </a:lnTo>
                      <a:lnTo>
                        <a:pt x="12566" y="1576"/>
                      </a:lnTo>
                      <a:lnTo>
                        <a:pt x="12542" y="1575"/>
                      </a:lnTo>
                      <a:lnTo>
                        <a:pt x="12506" y="1576"/>
                      </a:lnTo>
                      <a:lnTo>
                        <a:pt x="12470" y="1578"/>
                      </a:lnTo>
                      <a:lnTo>
                        <a:pt x="12433" y="1581"/>
                      </a:lnTo>
                      <a:lnTo>
                        <a:pt x="12398" y="1586"/>
                      </a:lnTo>
                      <a:lnTo>
                        <a:pt x="12362" y="1592"/>
                      </a:lnTo>
                      <a:lnTo>
                        <a:pt x="12326" y="1599"/>
                      </a:lnTo>
                      <a:lnTo>
                        <a:pt x="12291" y="1607"/>
                      </a:lnTo>
                      <a:lnTo>
                        <a:pt x="12255" y="1617"/>
                      </a:lnTo>
                      <a:lnTo>
                        <a:pt x="12220" y="1628"/>
                      </a:lnTo>
                      <a:lnTo>
                        <a:pt x="12185" y="1641"/>
                      </a:lnTo>
                      <a:lnTo>
                        <a:pt x="12151" y="1654"/>
                      </a:lnTo>
                      <a:lnTo>
                        <a:pt x="12117" y="1670"/>
                      </a:lnTo>
                      <a:lnTo>
                        <a:pt x="12083" y="1686"/>
                      </a:lnTo>
                      <a:lnTo>
                        <a:pt x="12050" y="1704"/>
                      </a:lnTo>
                      <a:lnTo>
                        <a:pt x="12018" y="1723"/>
                      </a:lnTo>
                      <a:lnTo>
                        <a:pt x="11986" y="1743"/>
                      </a:lnTo>
                      <a:lnTo>
                        <a:pt x="10676" y="2615"/>
                      </a:lnTo>
                      <a:lnTo>
                        <a:pt x="10597" y="2577"/>
                      </a:lnTo>
                      <a:lnTo>
                        <a:pt x="10517" y="2540"/>
                      </a:lnTo>
                      <a:lnTo>
                        <a:pt x="10437" y="2505"/>
                      </a:lnTo>
                      <a:lnTo>
                        <a:pt x="10356" y="2471"/>
                      </a:lnTo>
                      <a:lnTo>
                        <a:pt x="10275" y="2438"/>
                      </a:lnTo>
                      <a:lnTo>
                        <a:pt x="10192" y="2406"/>
                      </a:lnTo>
                      <a:lnTo>
                        <a:pt x="10110" y="2375"/>
                      </a:lnTo>
                      <a:lnTo>
                        <a:pt x="10026" y="2346"/>
                      </a:lnTo>
                      <a:lnTo>
                        <a:pt x="9718" y="808"/>
                      </a:lnTo>
                      <a:lnTo>
                        <a:pt x="9708" y="764"/>
                      </a:lnTo>
                      <a:lnTo>
                        <a:pt x="9697" y="721"/>
                      </a:lnTo>
                      <a:lnTo>
                        <a:pt x="9683" y="679"/>
                      </a:lnTo>
                      <a:lnTo>
                        <a:pt x="9668" y="638"/>
                      </a:lnTo>
                      <a:lnTo>
                        <a:pt x="9652" y="598"/>
                      </a:lnTo>
                      <a:lnTo>
                        <a:pt x="9633" y="559"/>
                      </a:lnTo>
                      <a:lnTo>
                        <a:pt x="9614" y="520"/>
                      </a:lnTo>
                      <a:lnTo>
                        <a:pt x="9592" y="483"/>
                      </a:lnTo>
                      <a:lnTo>
                        <a:pt x="9568" y="447"/>
                      </a:lnTo>
                      <a:lnTo>
                        <a:pt x="9544" y="413"/>
                      </a:lnTo>
                      <a:lnTo>
                        <a:pt x="9518" y="378"/>
                      </a:lnTo>
                      <a:lnTo>
                        <a:pt x="9491" y="345"/>
                      </a:lnTo>
                      <a:lnTo>
                        <a:pt x="9463" y="314"/>
                      </a:lnTo>
                      <a:lnTo>
                        <a:pt x="9433" y="284"/>
                      </a:lnTo>
                      <a:lnTo>
                        <a:pt x="9401" y="255"/>
                      </a:lnTo>
                      <a:lnTo>
                        <a:pt x="9369" y="228"/>
                      </a:lnTo>
                      <a:lnTo>
                        <a:pt x="9336" y="202"/>
                      </a:lnTo>
                      <a:lnTo>
                        <a:pt x="9302" y="177"/>
                      </a:lnTo>
                      <a:lnTo>
                        <a:pt x="9267" y="154"/>
                      </a:lnTo>
                      <a:lnTo>
                        <a:pt x="9229" y="131"/>
                      </a:lnTo>
                      <a:lnTo>
                        <a:pt x="9192" y="111"/>
                      </a:lnTo>
                      <a:lnTo>
                        <a:pt x="9154" y="92"/>
                      </a:lnTo>
                      <a:lnTo>
                        <a:pt x="9115" y="75"/>
                      </a:lnTo>
                      <a:lnTo>
                        <a:pt x="9075" y="60"/>
                      </a:lnTo>
                      <a:lnTo>
                        <a:pt x="9034" y="46"/>
                      </a:lnTo>
                      <a:lnTo>
                        <a:pt x="8993" y="34"/>
                      </a:lnTo>
                      <a:lnTo>
                        <a:pt x="8951" y="24"/>
                      </a:lnTo>
                      <a:lnTo>
                        <a:pt x="8908" y="15"/>
                      </a:lnTo>
                      <a:lnTo>
                        <a:pt x="8864" y="9"/>
                      </a:lnTo>
                      <a:lnTo>
                        <a:pt x="8821" y="4"/>
                      </a:lnTo>
                      <a:lnTo>
                        <a:pt x="8777" y="1"/>
                      </a:lnTo>
                      <a:lnTo>
                        <a:pt x="8732" y="0"/>
                      </a:lnTo>
                      <a:lnTo>
                        <a:pt x="7363" y="0"/>
                      </a:lnTo>
                      <a:lnTo>
                        <a:pt x="7318" y="1"/>
                      </a:lnTo>
                      <a:lnTo>
                        <a:pt x="7274" y="4"/>
                      </a:lnTo>
                      <a:lnTo>
                        <a:pt x="7231" y="9"/>
                      </a:lnTo>
                      <a:lnTo>
                        <a:pt x="7187" y="15"/>
                      </a:lnTo>
                      <a:lnTo>
                        <a:pt x="7144" y="24"/>
                      </a:lnTo>
                      <a:lnTo>
                        <a:pt x="7102" y="34"/>
                      </a:lnTo>
                      <a:lnTo>
                        <a:pt x="7061" y="46"/>
                      </a:lnTo>
                      <a:lnTo>
                        <a:pt x="7020" y="60"/>
                      </a:lnTo>
                      <a:lnTo>
                        <a:pt x="6980" y="75"/>
                      </a:lnTo>
                      <a:lnTo>
                        <a:pt x="6941" y="92"/>
                      </a:lnTo>
                      <a:lnTo>
                        <a:pt x="6903" y="111"/>
                      </a:lnTo>
                      <a:lnTo>
                        <a:pt x="6866" y="131"/>
                      </a:lnTo>
                      <a:lnTo>
                        <a:pt x="6829" y="154"/>
                      </a:lnTo>
                      <a:lnTo>
                        <a:pt x="6793" y="177"/>
                      </a:lnTo>
                      <a:lnTo>
                        <a:pt x="6759" y="202"/>
                      </a:lnTo>
                      <a:lnTo>
                        <a:pt x="6726" y="228"/>
                      </a:lnTo>
                      <a:lnTo>
                        <a:pt x="6694" y="255"/>
                      </a:lnTo>
                      <a:lnTo>
                        <a:pt x="6662" y="284"/>
                      </a:lnTo>
                      <a:lnTo>
                        <a:pt x="6633" y="314"/>
                      </a:lnTo>
                      <a:lnTo>
                        <a:pt x="6604" y="345"/>
                      </a:lnTo>
                      <a:lnTo>
                        <a:pt x="6577" y="378"/>
                      </a:lnTo>
                      <a:lnTo>
                        <a:pt x="6551" y="413"/>
                      </a:lnTo>
                      <a:lnTo>
                        <a:pt x="6527" y="447"/>
                      </a:lnTo>
                      <a:lnTo>
                        <a:pt x="6503" y="483"/>
                      </a:lnTo>
                      <a:lnTo>
                        <a:pt x="6482" y="520"/>
                      </a:lnTo>
                      <a:lnTo>
                        <a:pt x="6462" y="559"/>
                      </a:lnTo>
                      <a:lnTo>
                        <a:pt x="6444" y="598"/>
                      </a:lnTo>
                      <a:lnTo>
                        <a:pt x="6427" y="638"/>
                      </a:lnTo>
                      <a:lnTo>
                        <a:pt x="6412" y="679"/>
                      </a:lnTo>
                      <a:lnTo>
                        <a:pt x="6398" y="721"/>
                      </a:lnTo>
                      <a:lnTo>
                        <a:pt x="6387" y="764"/>
                      </a:lnTo>
                      <a:lnTo>
                        <a:pt x="6377" y="808"/>
                      </a:lnTo>
                      <a:lnTo>
                        <a:pt x="6069" y="2346"/>
                      </a:lnTo>
                      <a:lnTo>
                        <a:pt x="5985" y="2375"/>
                      </a:lnTo>
                      <a:lnTo>
                        <a:pt x="5903" y="2406"/>
                      </a:lnTo>
                      <a:lnTo>
                        <a:pt x="5820" y="2438"/>
                      </a:lnTo>
                      <a:lnTo>
                        <a:pt x="5739" y="2471"/>
                      </a:lnTo>
                      <a:lnTo>
                        <a:pt x="5658" y="2505"/>
                      </a:lnTo>
                      <a:lnTo>
                        <a:pt x="5578" y="2540"/>
                      </a:lnTo>
                      <a:lnTo>
                        <a:pt x="5499" y="2577"/>
                      </a:lnTo>
                      <a:lnTo>
                        <a:pt x="5420" y="2615"/>
                      </a:lnTo>
                      <a:lnTo>
                        <a:pt x="4110" y="1743"/>
                      </a:lnTo>
                      <a:lnTo>
                        <a:pt x="4078" y="1723"/>
                      </a:lnTo>
                      <a:lnTo>
                        <a:pt x="4046" y="1704"/>
                      </a:lnTo>
                      <a:lnTo>
                        <a:pt x="4012" y="1686"/>
                      </a:lnTo>
                      <a:lnTo>
                        <a:pt x="3978" y="1670"/>
                      </a:lnTo>
                      <a:lnTo>
                        <a:pt x="3944" y="1654"/>
                      </a:lnTo>
                      <a:lnTo>
                        <a:pt x="3910" y="1641"/>
                      </a:lnTo>
                      <a:lnTo>
                        <a:pt x="3875" y="1628"/>
                      </a:lnTo>
                      <a:lnTo>
                        <a:pt x="3840" y="1617"/>
                      </a:lnTo>
                      <a:lnTo>
                        <a:pt x="3804" y="1607"/>
                      </a:lnTo>
                      <a:lnTo>
                        <a:pt x="3769" y="1599"/>
                      </a:lnTo>
                      <a:lnTo>
                        <a:pt x="3733" y="1592"/>
                      </a:lnTo>
                      <a:lnTo>
                        <a:pt x="3698" y="1586"/>
                      </a:lnTo>
                      <a:lnTo>
                        <a:pt x="3662" y="1581"/>
                      </a:lnTo>
                      <a:lnTo>
                        <a:pt x="3625" y="1578"/>
                      </a:lnTo>
                      <a:lnTo>
                        <a:pt x="3589" y="1576"/>
                      </a:lnTo>
                      <a:lnTo>
                        <a:pt x="3553" y="1575"/>
                      </a:lnTo>
                      <a:lnTo>
                        <a:pt x="3529" y="1576"/>
                      </a:lnTo>
                      <a:lnTo>
                        <a:pt x="3504" y="1577"/>
                      </a:lnTo>
                      <a:lnTo>
                        <a:pt x="3480" y="1578"/>
                      </a:lnTo>
                      <a:lnTo>
                        <a:pt x="3455" y="1580"/>
                      </a:lnTo>
                      <a:lnTo>
                        <a:pt x="3431" y="1583"/>
                      </a:lnTo>
                      <a:lnTo>
                        <a:pt x="3407" y="1586"/>
                      </a:lnTo>
                      <a:lnTo>
                        <a:pt x="3383" y="1590"/>
                      </a:lnTo>
                      <a:lnTo>
                        <a:pt x="3359" y="1594"/>
                      </a:lnTo>
                      <a:lnTo>
                        <a:pt x="3336" y="1599"/>
                      </a:lnTo>
                      <a:lnTo>
                        <a:pt x="3312" y="1604"/>
                      </a:lnTo>
                      <a:lnTo>
                        <a:pt x="3288" y="1610"/>
                      </a:lnTo>
                      <a:lnTo>
                        <a:pt x="3264" y="1617"/>
                      </a:lnTo>
                      <a:lnTo>
                        <a:pt x="3241" y="1624"/>
                      </a:lnTo>
                      <a:lnTo>
                        <a:pt x="3218" y="1632"/>
                      </a:lnTo>
                      <a:lnTo>
                        <a:pt x="3195" y="1640"/>
                      </a:lnTo>
                      <a:lnTo>
                        <a:pt x="3173" y="1649"/>
                      </a:lnTo>
                      <a:lnTo>
                        <a:pt x="3150" y="1659"/>
                      </a:lnTo>
                      <a:lnTo>
                        <a:pt x="3127" y="1669"/>
                      </a:lnTo>
                      <a:lnTo>
                        <a:pt x="3105" y="1680"/>
                      </a:lnTo>
                      <a:lnTo>
                        <a:pt x="3083" y="1691"/>
                      </a:lnTo>
                      <a:lnTo>
                        <a:pt x="3061" y="1702"/>
                      </a:lnTo>
                      <a:lnTo>
                        <a:pt x="3040" y="1715"/>
                      </a:lnTo>
                      <a:lnTo>
                        <a:pt x="3019" y="1728"/>
                      </a:lnTo>
                      <a:lnTo>
                        <a:pt x="2998" y="1741"/>
                      </a:lnTo>
                      <a:lnTo>
                        <a:pt x="2978" y="1755"/>
                      </a:lnTo>
                      <a:lnTo>
                        <a:pt x="2956" y="1771"/>
                      </a:lnTo>
                      <a:lnTo>
                        <a:pt x="2936" y="1786"/>
                      </a:lnTo>
                      <a:lnTo>
                        <a:pt x="2917" y="1801"/>
                      </a:lnTo>
                      <a:lnTo>
                        <a:pt x="2897" y="1817"/>
                      </a:lnTo>
                      <a:lnTo>
                        <a:pt x="2878" y="1834"/>
                      </a:lnTo>
                      <a:lnTo>
                        <a:pt x="2860" y="1852"/>
                      </a:lnTo>
                      <a:lnTo>
                        <a:pt x="2841" y="1869"/>
                      </a:lnTo>
                      <a:lnTo>
                        <a:pt x="1873" y="2834"/>
                      </a:lnTo>
                      <a:lnTo>
                        <a:pt x="1843" y="2868"/>
                      </a:lnTo>
                      <a:lnTo>
                        <a:pt x="1814" y="2901"/>
                      </a:lnTo>
                      <a:lnTo>
                        <a:pt x="1786" y="2935"/>
                      </a:lnTo>
                      <a:lnTo>
                        <a:pt x="1759" y="2970"/>
                      </a:lnTo>
                      <a:lnTo>
                        <a:pt x="1735" y="3006"/>
                      </a:lnTo>
                      <a:lnTo>
                        <a:pt x="1713" y="3043"/>
                      </a:lnTo>
                      <a:lnTo>
                        <a:pt x="1692" y="3081"/>
                      </a:lnTo>
                      <a:lnTo>
                        <a:pt x="1673" y="3119"/>
                      </a:lnTo>
                      <a:lnTo>
                        <a:pt x="1656" y="3159"/>
                      </a:lnTo>
                      <a:lnTo>
                        <a:pt x="1641" y="3198"/>
                      </a:lnTo>
                      <a:lnTo>
                        <a:pt x="1627" y="3239"/>
                      </a:lnTo>
                      <a:lnTo>
                        <a:pt x="1615" y="3279"/>
                      </a:lnTo>
                      <a:lnTo>
                        <a:pt x="1604" y="3320"/>
                      </a:lnTo>
                      <a:lnTo>
                        <a:pt x="1595" y="3361"/>
                      </a:lnTo>
                      <a:lnTo>
                        <a:pt x="1588" y="3404"/>
                      </a:lnTo>
                      <a:lnTo>
                        <a:pt x="1583" y="3446"/>
                      </a:lnTo>
                      <a:lnTo>
                        <a:pt x="1580" y="3488"/>
                      </a:lnTo>
                      <a:lnTo>
                        <a:pt x="1579" y="3530"/>
                      </a:lnTo>
                      <a:lnTo>
                        <a:pt x="1579" y="3572"/>
                      </a:lnTo>
                      <a:lnTo>
                        <a:pt x="1581" y="3614"/>
                      </a:lnTo>
                      <a:lnTo>
                        <a:pt x="1585" y="3656"/>
                      </a:lnTo>
                      <a:lnTo>
                        <a:pt x="1590" y="3699"/>
                      </a:lnTo>
                      <a:lnTo>
                        <a:pt x="1598" y="3741"/>
                      </a:lnTo>
                      <a:lnTo>
                        <a:pt x="1607" y="3783"/>
                      </a:lnTo>
                      <a:lnTo>
                        <a:pt x="1619" y="3824"/>
                      </a:lnTo>
                      <a:lnTo>
                        <a:pt x="1632" y="3865"/>
                      </a:lnTo>
                      <a:lnTo>
                        <a:pt x="1646" y="3906"/>
                      </a:lnTo>
                      <a:lnTo>
                        <a:pt x="1663" y="3947"/>
                      </a:lnTo>
                      <a:lnTo>
                        <a:pt x="1681" y="3986"/>
                      </a:lnTo>
                      <a:lnTo>
                        <a:pt x="1702" y="4025"/>
                      </a:lnTo>
                      <a:lnTo>
                        <a:pt x="1724" y="4063"/>
                      </a:lnTo>
                      <a:lnTo>
                        <a:pt x="1747" y="4101"/>
                      </a:lnTo>
                      <a:lnTo>
                        <a:pt x="2620" y="5408"/>
                      </a:lnTo>
                      <a:lnTo>
                        <a:pt x="2583" y="5486"/>
                      </a:lnTo>
                      <a:lnTo>
                        <a:pt x="2546" y="5565"/>
                      </a:lnTo>
                      <a:lnTo>
                        <a:pt x="2511" y="5646"/>
                      </a:lnTo>
                      <a:lnTo>
                        <a:pt x="2477" y="5726"/>
                      </a:lnTo>
                      <a:lnTo>
                        <a:pt x="2443" y="5807"/>
                      </a:lnTo>
                      <a:lnTo>
                        <a:pt x="2411" y="5890"/>
                      </a:lnTo>
                      <a:lnTo>
                        <a:pt x="2380" y="5972"/>
                      </a:lnTo>
                      <a:lnTo>
                        <a:pt x="2351" y="6055"/>
                      </a:lnTo>
                      <a:lnTo>
                        <a:pt x="809" y="6362"/>
                      </a:lnTo>
                      <a:lnTo>
                        <a:pt x="766" y="6372"/>
                      </a:lnTo>
                      <a:lnTo>
                        <a:pt x="722" y="6383"/>
                      </a:lnTo>
                      <a:lnTo>
                        <a:pt x="681" y="6398"/>
                      </a:lnTo>
                      <a:lnTo>
                        <a:pt x="640" y="6413"/>
                      </a:lnTo>
                      <a:lnTo>
                        <a:pt x="600" y="6429"/>
                      </a:lnTo>
                      <a:lnTo>
                        <a:pt x="559" y="6448"/>
                      </a:lnTo>
                      <a:lnTo>
                        <a:pt x="521" y="6467"/>
                      </a:lnTo>
                      <a:lnTo>
                        <a:pt x="484" y="6489"/>
                      </a:lnTo>
                      <a:lnTo>
                        <a:pt x="448" y="6512"/>
                      </a:lnTo>
                      <a:lnTo>
                        <a:pt x="412" y="6536"/>
                      </a:lnTo>
                      <a:lnTo>
                        <a:pt x="379" y="6562"/>
                      </a:lnTo>
                      <a:lnTo>
                        <a:pt x="346" y="6589"/>
                      </a:lnTo>
                      <a:lnTo>
                        <a:pt x="315" y="6617"/>
                      </a:lnTo>
                      <a:lnTo>
                        <a:pt x="285" y="6647"/>
                      </a:lnTo>
                      <a:lnTo>
                        <a:pt x="256" y="6679"/>
                      </a:lnTo>
                      <a:lnTo>
                        <a:pt x="228" y="6711"/>
                      </a:lnTo>
                      <a:lnTo>
                        <a:pt x="202" y="6744"/>
                      </a:lnTo>
                      <a:lnTo>
                        <a:pt x="177" y="6778"/>
                      </a:lnTo>
                      <a:lnTo>
                        <a:pt x="154" y="6813"/>
                      </a:lnTo>
                      <a:lnTo>
                        <a:pt x="132" y="6850"/>
                      </a:lnTo>
                      <a:lnTo>
                        <a:pt x="112" y="6887"/>
                      </a:lnTo>
                      <a:lnTo>
                        <a:pt x="93" y="6925"/>
                      </a:lnTo>
                      <a:lnTo>
                        <a:pt x="75" y="6965"/>
                      </a:lnTo>
                      <a:lnTo>
                        <a:pt x="60" y="7005"/>
                      </a:lnTo>
                      <a:lnTo>
                        <a:pt x="46" y="7045"/>
                      </a:lnTo>
                      <a:lnTo>
                        <a:pt x="34" y="7086"/>
                      </a:lnTo>
                      <a:lnTo>
                        <a:pt x="24" y="7128"/>
                      </a:lnTo>
                      <a:lnTo>
                        <a:pt x="15" y="7171"/>
                      </a:lnTo>
                      <a:lnTo>
                        <a:pt x="9" y="7215"/>
                      </a:lnTo>
                      <a:lnTo>
                        <a:pt x="4" y="7258"/>
                      </a:lnTo>
                      <a:lnTo>
                        <a:pt x="1" y="7302"/>
                      </a:lnTo>
                      <a:lnTo>
                        <a:pt x="0" y="7347"/>
                      </a:lnTo>
                      <a:lnTo>
                        <a:pt x="0" y="8712"/>
                      </a:lnTo>
                      <a:lnTo>
                        <a:pt x="1" y="8757"/>
                      </a:lnTo>
                      <a:lnTo>
                        <a:pt x="4" y="8801"/>
                      </a:lnTo>
                      <a:lnTo>
                        <a:pt x="9" y="8844"/>
                      </a:lnTo>
                      <a:lnTo>
                        <a:pt x="15" y="8888"/>
                      </a:lnTo>
                      <a:lnTo>
                        <a:pt x="24" y="8931"/>
                      </a:lnTo>
                      <a:lnTo>
                        <a:pt x="34" y="8972"/>
                      </a:lnTo>
                      <a:lnTo>
                        <a:pt x="46" y="9014"/>
                      </a:lnTo>
                      <a:lnTo>
                        <a:pt x="60" y="9054"/>
                      </a:lnTo>
                      <a:lnTo>
                        <a:pt x="75" y="9094"/>
                      </a:lnTo>
                      <a:lnTo>
                        <a:pt x="93" y="9134"/>
                      </a:lnTo>
                      <a:lnTo>
                        <a:pt x="112" y="9172"/>
                      </a:lnTo>
                      <a:lnTo>
                        <a:pt x="132" y="9209"/>
                      </a:lnTo>
                      <a:lnTo>
                        <a:pt x="154" y="9245"/>
                      </a:lnTo>
                      <a:lnTo>
                        <a:pt x="177" y="9280"/>
                      </a:lnTo>
                      <a:lnTo>
                        <a:pt x="202" y="9315"/>
                      </a:lnTo>
                      <a:lnTo>
                        <a:pt x="228" y="9348"/>
                      </a:lnTo>
                      <a:lnTo>
                        <a:pt x="256" y="9380"/>
                      </a:lnTo>
                      <a:lnTo>
                        <a:pt x="285" y="9412"/>
                      </a:lnTo>
                      <a:lnTo>
                        <a:pt x="315" y="9441"/>
                      </a:lnTo>
                      <a:lnTo>
                        <a:pt x="346" y="9470"/>
                      </a:lnTo>
                      <a:lnTo>
                        <a:pt x="379" y="9497"/>
                      </a:lnTo>
                      <a:lnTo>
                        <a:pt x="412" y="9523"/>
                      </a:lnTo>
                      <a:lnTo>
                        <a:pt x="448" y="9547"/>
                      </a:lnTo>
                      <a:lnTo>
                        <a:pt x="484" y="9570"/>
                      </a:lnTo>
                      <a:lnTo>
                        <a:pt x="521" y="9591"/>
                      </a:lnTo>
                      <a:lnTo>
                        <a:pt x="559" y="9611"/>
                      </a:lnTo>
                      <a:lnTo>
                        <a:pt x="600" y="9629"/>
                      </a:lnTo>
                      <a:lnTo>
                        <a:pt x="640" y="9646"/>
                      </a:lnTo>
                      <a:lnTo>
                        <a:pt x="681" y="9661"/>
                      </a:lnTo>
                      <a:lnTo>
                        <a:pt x="722" y="9675"/>
                      </a:lnTo>
                      <a:lnTo>
                        <a:pt x="766" y="9687"/>
                      </a:lnTo>
                      <a:lnTo>
                        <a:pt x="809" y="9697"/>
                      </a:lnTo>
                      <a:lnTo>
                        <a:pt x="2351" y="10004"/>
                      </a:lnTo>
                      <a:lnTo>
                        <a:pt x="2380" y="10087"/>
                      </a:lnTo>
                      <a:lnTo>
                        <a:pt x="2411" y="10169"/>
                      </a:lnTo>
                      <a:lnTo>
                        <a:pt x="2443" y="10252"/>
                      </a:lnTo>
                      <a:lnTo>
                        <a:pt x="2477" y="10333"/>
                      </a:lnTo>
                      <a:lnTo>
                        <a:pt x="2511" y="10413"/>
                      </a:lnTo>
                      <a:lnTo>
                        <a:pt x="2546" y="10494"/>
                      </a:lnTo>
                      <a:lnTo>
                        <a:pt x="2583" y="10573"/>
                      </a:lnTo>
                      <a:lnTo>
                        <a:pt x="2620" y="10651"/>
                      </a:lnTo>
                      <a:lnTo>
                        <a:pt x="1747" y="11957"/>
                      </a:lnTo>
                      <a:lnTo>
                        <a:pt x="1724" y="11995"/>
                      </a:lnTo>
                      <a:lnTo>
                        <a:pt x="1702" y="12033"/>
                      </a:lnTo>
                      <a:lnTo>
                        <a:pt x="1681" y="12072"/>
                      </a:lnTo>
                      <a:lnTo>
                        <a:pt x="1663" y="12111"/>
                      </a:lnTo>
                      <a:lnTo>
                        <a:pt x="1646" y="12153"/>
                      </a:lnTo>
                      <a:lnTo>
                        <a:pt x="1632" y="12193"/>
                      </a:lnTo>
                      <a:lnTo>
                        <a:pt x="1619" y="12234"/>
                      </a:lnTo>
                      <a:lnTo>
                        <a:pt x="1607" y="12275"/>
                      </a:lnTo>
                      <a:lnTo>
                        <a:pt x="1598" y="12317"/>
                      </a:lnTo>
                      <a:lnTo>
                        <a:pt x="1590" y="12359"/>
                      </a:lnTo>
                      <a:lnTo>
                        <a:pt x="1585" y="12402"/>
                      </a:lnTo>
                      <a:lnTo>
                        <a:pt x="1581" y="12444"/>
                      </a:lnTo>
                      <a:lnTo>
                        <a:pt x="1579" y="12486"/>
                      </a:lnTo>
                      <a:lnTo>
                        <a:pt x="1579" y="12528"/>
                      </a:lnTo>
                      <a:lnTo>
                        <a:pt x="1580" y="12571"/>
                      </a:lnTo>
                      <a:lnTo>
                        <a:pt x="1583" y="12613"/>
                      </a:lnTo>
                      <a:lnTo>
                        <a:pt x="1588" y="12654"/>
                      </a:lnTo>
                      <a:lnTo>
                        <a:pt x="1595" y="12697"/>
                      </a:lnTo>
                      <a:lnTo>
                        <a:pt x="1604" y="12738"/>
                      </a:lnTo>
                      <a:lnTo>
                        <a:pt x="1615" y="12779"/>
                      </a:lnTo>
                      <a:lnTo>
                        <a:pt x="1627" y="12820"/>
                      </a:lnTo>
                      <a:lnTo>
                        <a:pt x="1641" y="12860"/>
                      </a:lnTo>
                      <a:lnTo>
                        <a:pt x="1656" y="12900"/>
                      </a:lnTo>
                      <a:lnTo>
                        <a:pt x="1673" y="12940"/>
                      </a:lnTo>
                      <a:lnTo>
                        <a:pt x="1692" y="12978"/>
                      </a:lnTo>
                      <a:lnTo>
                        <a:pt x="1713" y="13016"/>
                      </a:lnTo>
                      <a:lnTo>
                        <a:pt x="1735" y="13052"/>
                      </a:lnTo>
                      <a:lnTo>
                        <a:pt x="1759" y="13088"/>
                      </a:lnTo>
                      <a:lnTo>
                        <a:pt x="1786" y="13124"/>
                      </a:lnTo>
                      <a:lnTo>
                        <a:pt x="1814" y="13158"/>
                      </a:lnTo>
                      <a:lnTo>
                        <a:pt x="1843" y="13191"/>
                      </a:lnTo>
                      <a:lnTo>
                        <a:pt x="1873" y="13224"/>
                      </a:lnTo>
                      <a:lnTo>
                        <a:pt x="2841" y="14189"/>
                      </a:lnTo>
                      <a:lnTo>
                        <a:pt x="2860" y="14207"/>
                      </a:lnTo>
                      <a:lnTo>
                        <a:pt x="2878" y="14224"/>
                      </a:lnTo>
                      <a:lnTo>
                        <a:pt x="2897" y="14241"/>
                      </a:lnTo>
                      <a:lnTo>
                        <a:pt x="2917" y="14257"/>
                      </a:lnTo>
                      <a:lnTo>
                        <a:pt x="2936" y="14273"/>
                      </a:lnTo>
                      <a:lnTo>
                        <a:pt x="2956" y="14288"/>
                      </a:lnTo>
                      <a:lnTo>
                        <a:pt x="2978" y="14303"/>
                      </a:lnTo>
                      <a:lnTo>
                        <a:pt x="2998" y="14317"/>
                      </a:lnTo>
                      <a:lnTo>
                        <a:pt x="3019" y="14331"/>
                      </a:lnTo>
                      <a:lnTo>
                        <a:pt x="3040" y="14344"/>
                      </a:lnTo>
                      <a:lnTo>
                        <a:pt x="3061" y="14356"/>
                      </a:lnTo>
                      <a:lnTo>
                        <a:pt x="3083" y="14368"/>
                      </a:lnTo>
                      <a:lnTo>
                        <a:pt x="3105" y="14379"/>
                      </a:lnTo>
                      <a:lnTo>
                        <a:pt x="3127" y="14389"/>
                      </a:lnTo>
                      <a:lnTo>
                        <a:pt x="3150" y="14399"/>
                      </a:lnTo>
                      <a:lnTo>
                        <a:pt x="3173" y="14409"/>
                      </a:lnTo>
                      <a:lnTo>
                        <a:pt x="3195" y="14418"/>
                      </a:lnTo>
                      <a:lnTo>
                        <a:pt x="3218" y="14426"/>
                      </a:lnTo>
                      <a:lnTo>
                        <a:pt x="3241" y="14434"/>
                      </a:lnTo>
                      <a:lnTo>
                        <a:pt x="3264" y="14441"/>
                      </a:lnTo>
                      <a:lnTo>
                        <a:pt x="3288" y="14448"/>
                      </a:lnTo>
                      <a:lnTo>
                        <a:pt x="3312" y="14454"/>
                      </a:lnTo>
                      <a:lnTo>
                        <a:pt x="3336" y="14459"/>
                      </a:lnTo>
                      <a:lnTo>
                        <a:pt x="3359" y="14464"/>
                      </a:lnTo>
                      <a:lnTo>
                        <a:pt x="3383" y="14469"/>
                      </a:lnTo>
                      <a:lnTo>
                        <a:pt x="3407" y="14473"/>
                      </a:lnTo>
                      <a:lnTo>
                        <a:pt x="3431" y="14476"/>
                      </a:lnTo>
                      <a:lnTo>
                        <a:pt x="3455" y="14478"/>
                      </a:lnTo>
                      <a:lnTo>
                        <a:pt x="3480" y="14480"/>
                      </a:lnTo>
                      <a:lnTo>
                        <a:pt x="3504" y="14482"/>
                      </a:lnTo>
                      <a:lnTo>
                        <a:pt x="3529" y="14483"/>
                      </a:lnTo>
                      <a:lnTo>
                        <a:pt x="3553" y="14483"/>
                      </a:lnTo>
                      <a:lnTo>
                        <a:pt x="3589" y="14482"/>
                      </a:lnTo>
                      <a:lnTo>
                        <a:pt x="3625" y="14480"/>
                      </a:lnTo>
                      <a:lnTo>
                        <a:pt x="3662" y="14477"/>
                      </a:lnTo>
                      <a:lnTo>
                        <a:pt x="3698" y="14473"/>
                      </a:lnTo>
                      <a:lnTo>
                        <a:pt x="3733" y="14467"/>
                      </a:lnTo>
                      <a:lnTo>
                        <a:pt x="3769" y="14460"/>
                      </a:lnTo>
                      <a:lnTo>
                        <a:pt x="3804" y="14451"/>
                      </a:lnTo>
                      <a:lnTo>
                        <a:pt x="3840" y="14441"/>
                      </a:lnTo>
                      <a:lnTo>
                        <a:pt x="3875" y="14430"/>
                      </a:lnTo>
                      <a:lnTo>
                        <a:pt x="3910" y="14418"/>
                      </a:lnTo>
                      <a:lnTo>
                        <a:pt x="3944" y="14404"/>
                      </a:lnTo>
                      <a:lnTo>
                        <a:pt x="3978" y="14389"/>
                      </a:lnTo>
                      <a:lnTo>
                        <a:pt x="4013" y="14372"/>
                      </a:lnTo>
                      <a:lnTo>
                        <a:pt x="4046" y="14355"/>
                      </a:lnTo>
                      <a:lnTo>
                        <a:pt x="4078" y="14336"/>
                      </a:lnTo>
                      <a:lnTo>
                        <a:pt x="4110" y="14315"/>
                      </a:lnTo>
                      <a:lnTo>
                        <a:pt x="5420" y="13443"/>
                      </a:lnTo>
                      <a:lnTo>
                        <a:pt x="5499" y="13482"/>
                      </a:lnTo>
                      <a:lnTo>
                        <a:pt x="5578" y="13518"/>
                      </a:lnTo>
                      <a:lnTo>
                        <a:pt x="5658" y="13553"/>
                      </a:lnTo>
                      <a:lnTo>
                        <a:pt x="5739" y="13587"/>
                      </a:lnTo>
                      <a:lnTo>
                        <a:pt x="5820" y="13620"/>
                      </a:lnTo>
                      <a:lnTo>
                        <a:pt x="5903" y="13652"/>
                      </a:lnTo>
                      <a:lnTo>
                        <a:pt x="5985" y="13683"/>
                      </a:lnTo>
                      <a:lnTo>
                        <a:pt x="6069" y="13713"/>
                      </a:lnTo>
                      <a:lnTo>
                        <a:pt x="6377" y="15251"/>
                      </a:lnTo>
                      <a:lnTo>
                        <a:pt x="6387" y="15295"/>
                      </a:lnTo>
                      <a:lnTo>
                        <a:pt x="6398" y="15337"/>
                      </a:lnTo>
                      <a:lnTo>
                        <a:pt x="6412" y="15380"/>
                      </a:lnTo>
                      <a:lnTo>
                        <a:pt x="6427" y="15421"/>
                      </a:lnTo>
                      <a:lnTo>
                        <a:pt x="6444" y="15461"/>
                      </a:lnTo>
                      <a:lnTo>
                        <a:pt x="6462" y="15500"/>
                      </a:lnTo>
                      <a:lnTo>
                        <a:pt x="6482" y="15538"/>
                      </a:lnTo>
                      <a:lnTo>
                        <a:pt x="6503" y="15575"/>
                      </a:lnTo>
                      <a:lnTo>
                        <a:pt x="6527" y="15611"/>
                      </a:lnTo>
                      <a:lnTo>
                        <a:pt x="6551" y="15646"/>
                      </a:lnTo>
                      <a:lnTo>
                        <a:pt x="6577" y="15681"/>
                      </a:lnTo>
                      <a:lnTo>
                        <a:pt x="6604" y="15713"/>
                      </a:lnTo>
                      <a:lnTo>
                        <a:pt x="6633" y="15744"/>
                      </a:lnTo>
                      <a:lnTo>
                        <a:pt x="6662" y="15774"/>
                      </a:lnTo>
                      <a:lnTo>
                        <a:pt x="6694" y="15803"/>
                      </a:lnTo>
                      <a:lnTo>
                        <a:pt x="6726" y="15831"/>
                      </a:lnTo>
                      <a:lnTo>
                        <a:pt x="6759" y="15857"/>
                      </a:lnTo>
                      <a:lnTo>
                        <a:pt x="6793" y="15881"/>
                      </a:lnTo>
                      <a:lnTo>
                        <a:pt x="6829" y="15904"/>
                      </a:lnTo>
                      <a:lnTo>
                        <a:pt x="6866" y="15927"/>
                      </a:lnTo>
                      <a:lnTo>
                        <a:pt x="6903" y="15947"/>
                      </a:lnTo>
                      <a:lnTo>
                        <a:pt x="6941" y="15966"/>
                      </a:lnTo>
                      <a:lnTo>
                        <a:pt x="6980" y="15983"/>
                      </a:lnTo>
                      <a:lnTo>
                        <a:pt x="7020" y="15998"/>
                      </a:lnTo>
                      <a:lnTo>
                        <a:pt x="7061" y="16012"/>
                      </a:lnTo>
                      <a:lnTo>
                        <a:pt x="7102" y="16024"/>
                      </a:lnTo>
                      <a:lnTo>
                        <a:pt x="7144" y="16034"/>
                      </a:lnTo>
                      <a:lnTo>
                        <a:pt x="7187" y="16043"/>
                      </a:lnTo>
                      <a:lnTo>
                        <a:pt x="7231" y="16049"/>
                      </a:lnTo>
                      <a:lnTo>
                        <a:pt x="7274" y="16054"/>
                      </a:lnTo>
                      <a:lnTo>
                        <a:pt x="7318" y="16057"/>
                      </a:lnTo>
                      <a:lnTo>
                        <a:pt x="7363" y="16058"/>
                      </a:lnTo>
                      <a:lnTo>
                        <a:pt x="8732" y="16058"/>
                      </a:lnTo>
                      <a:lnTo>
                        <a:pt x="8777" y="16057"/>
                      </a:lnTo>
                      <a:lnTo>
                        <a:pt x="8821" y="16054"/>
                      </a:lnTo>
                      <a:lnTo>
                        <a:pt x="8864" y="16049"/>
                      </a:lnTo>
                      <a:lnTo>
                        <a:pt x="8908" y="16043"/>
                      </a:lnTo>
                      <a:lnTo>
                        <a:pt x="8951" y="16034"/>
                      </a:lnTo>
                      <a:lnTo>
                        <a:pt x="8993" y="16024"/>
                      </a:lnTo>
                      <a:lnTo>
                        <a:pt x="9034" y="16012"/>
                      </a:lnTo>
                      <a:lnTo>
                        <a:pt x="9075" y="15998"/>
                      </a:lnTo>
                      <a:lnTo>
                        <a:pt x="9115" y="15983"/>
                      </a:lnTo>
                      <a:lnTo>
                        <a:pt x="9154" y="15966"/>
                      </a:lnTo>
                      <a:lnTo>
                        <a:pt x="9192" y="15947"/>
                      </a:lnTo>
                      <a:lnTo>
                        <a:pt x="9229" y="15927"/>
                      </a:lnTo>
                      <a:lnTo>
                        <a:pt x="9267" y="15904"/>
                      </a:lnTo>
                      <a:lnTo>
                        <a:pt x="9302" y="15881"/>
                      </a:lnTo>
                      <a:lnTo>
                        <a:pt x="9336" y="15857"/>
                      </a:lnTo>
                      <a:lnTo>
                        <a:pt x="9369" y="15831"/>
                      </a:lnTo>
                      <a:lnTo>
                        <a:pt x="9401" y="15803"/>
                      </a:lnTo>
                      <a:lnTo>
                        <a:pt x="9433" y="15774"/>
                      </a:lnTo>
                      <a:lnTo>
                        <a:pt x="9463" y="15744"/>
                      </a:lnTo>
                      <a:lnTo>
                        <a:pt x="9491" y="15713"/>
                      </a:lnTo>
                      <a:lnTo>
                        <a:pt x="9518" y="15681"/>
                      </a:lnTo>
                      <a:lnTo>
                        <a:pt x="9544" y="15646"/>
                      </a:lnTo>
                      <a:lnTo>
                        <a:pt x="9568" y="15611"/>
                      </a:lnTo>
                      <a:lnTo>
                        <a:pt x="9592" y="15575"/>
                      </a:lnTo>
                      <a:lnTo>
                        <a:pt x="9614" y="15538"/>
                      </a:lnTo>
                      <a:lnTo>
                        <a:pt x="9633" y="15500"/>
                      </a:lnTo>
                      <a:lnTo>
                        <a:pt x="9652" y="15461"/>
                      </a:lnTo>
                      <a:lnTo>
                        <a:pt x="9668" y="15421"/>
                      </a:lnTo>
                      <a:lnTo>
                        <a:pt x="9683" y="15380"/>
                      </a:lnTo>
                      <a:lnTo>
                        <a:pt x="9697" y="15337"/>
                      </a:lnTo>
                      <a:lnTo>
                        <a:pt x="9708" y="15295"/>
                      </a:lnTo>
                      <a:lnTo>
                        <a:pt x="9718" y="15251"/>
                      </a:lnTo>
                      <a:lnTo>
                        <a:pt x="10027" y="13713"/>
                      </a:lnTo>
                      <a:lnTo>
                        <a:pt x="10111" y="13683"/>
                      </a:lnTo>
                      <a:lnTo>
                        <a:pt x="10193" y="13652"/>
                      </a:lnTo>
                      <a:lnTo>
                        <a:pt x="10276" y="13620"/>
                      </a:lnTo>
                      <a:lnTo>
                        <a:pt x="10357" y="13587"/>
                      </a:lnTo>
                      <a:lnTo>
                        <a:pt x="10438" y="13553"/>
                      </a:lnTo>
                      <a:lnTo>
                        <a:pt x="10517" y="13518"/>
                      </a:lnTo>
                      <a:lnTo>
                        <a:pt x="10597" y="13481"/>
                      </a:lnTo>
                      <a:lnTo>
                        <a:pt x="10676" y="13443"/>
                      </a:lnTo>
                      <a:lnTo>
                        <a:pt x="11986" y="14315"/>
                      </a:lnTo>
                      <a:lnTo>
                        <a:pt x="12018" y="14336"/>
                      </a:lnTo>
                      <a:lnTo>
                        <a:pt x="12050" y="14355"/>
                      </a:lnTo>
                      <a:lnTo>
                        <a:pt x="12083" y="14372"/>
                      </a:lnTo>
                      <a:lnTo>
                        <a:pt x="12117" y="14389"/>
                      </a:lnTo>
                      <a:lnTo>
                        <a:pt x="12151" y="14404"/>
                      </a:lnTo>
                      <a:lnTo>
                        <a:pt x="12185" y="14418"/>
                      </a:lnTo>
                      <a:lnTo>
                        <a:pt x="12220" y="14430"/>
                      </a:lnTo>
                      <a:lnTo>
                        <a:pt x="12255" y="14441"/>
                      </a:lnTo>
                      <a:lnTo>
                        <a:pt x="12291" y="14451"/>
                      </a:lnTo>
                      <a:lnTo>
                        <a:pt x="12326" y="14460"/>
                      </a:lnTo>
                      <a:lnTo>
                        <a:pt x="12362" y="14467"/>
                      </a:lnTo>
                      <a:lnTo>
                        <a:pt x="12398" y="14473"/>
                      </a:lnTo>
                      <a:lnTo>
                        <a:pt x="12433" y="14477"/>
                      </a:lnTo>
                      <a:lnTo>
                        <a:pt x="12470" y="14480"/>
                      </a:lnTo>
                      <a:lnTo>
                        <a:pt x="12506" y="14482"/>
                      </a:lnTo>
                      <a:lnTo>
                        <a:pt x="12542" y="14483"/>
                      </a:lnTo>
                      <a:lnTo>
                        <a:pt x="12566" y="14483"/>
                      </a:lnTo>
                      <a:lnTo>
                        <a:pt x="12591" y="14482"/>
                      </a:lnTo>
                      <a:lnTo>
                        <a:pt x="12615" y="14480"/>
                      </a:lnTo>
                      <a:lnTo>
                        <a:pt x="12640" y="14478"/>
                      </a:lnTo>
                      <a:lnTo>
                        <a:pt x="12664" y="14476"/>
                      </a:lnTo>
                      <a:lnTo>
                        <a:pt x="12688" y="14473"/>
                      </a:lnTo>
                      <a:lnTo>
                        <a:pt x="12712" y="14469"/>
                      </a:lnTo>
                      <a:lnTo>
                        <a:pt x="12736" y="14464"/>
                      </a:lnTo>
                      <a:lnTo>
                        <a:pt x="12759" y="14459"/>
                      </a:lnTo>
                      <a:lnTo>
                        <a:pt x="12783" y="14454"/>
                      </a:lnTo>
                      <a:lnTo>
                        <a:pt x="12808" y="14448"/>
                      </a:lnTo>
                      <a:lnTo>
                        <a:pt x="12831" y="14441"/>
                      </a:lnTo>
                      <a:lnTo>
                        <a:pt x="12854" y="14434"/>
                      </a:lnTo>
                      <a:lnTo>
                        <a:pt x="12877" y="14426"/>
                      </a:lnTo>
                      <a:lnTo>
                        <a:pt x="12900" y="14418"/>
                      </a:lnTo>
                      <a:lnTo>
                        <a:pt x="12923" y="14409"/>
                      </a:lnTo>
                      <a:lnTo>
                        <a:pt x="12945" y="14399"/>
                      </a:lnTo>
                      <a:lnTo>
                        <a:pt x="12968" y="14389"/>
                      </a:lnTo>
                      <a:lnTo>
                        <a:pt x="12990" y="14379"/>
                      </a:lnTo>
                      <a:lnTo>
                        <a:pt x="13012" y="14368"/>
                      </a:lnTo>
                      <a:lnTo>
                        <a:pt x="13034" y="14356"/>
                      </a:lnTo>
                      <a:lnTo>
                        <a:pt x="13055" y="14344"/>
                      </a:lnTo>
                      <a:lnTo>
                        <a:pt x="13076" y="14331"/>
                      </a:lnTo>
                      <a:lnTo>
                        <a:pt x="13097" y="14317"/>
                      </a:lnTo>
                      <a:lnTo>
                        <a:pt x="13118" y="14303"/>
                      </a:lnTo>
                      <a:lnTo>
                        <a:pt x="13139" y="14288"/>
                      </a:lnTo>
                      <a:lnTo>
                        <a:pt x="13159" y="14273"/>
                      </a:lnTo>
                      <a:lnTo>
                        <a:pt x="13179" y="14257"/>
                      </a:lnTo>
                      <a:lnTo>
                        <a:pt x="13198" y="14241"/>
                      </a:lnTo>
                      <a:lnTo>
                        <a:pt x="13217" y="14224"/>
                      </a:lnTo>
                      <a:lnTo>
                        <a:pt x="13236" y="14207"/>
                      </a:lnTo>
                      <a:lnTo>
                        <a:pt x="13254" y="14189"/>
                      </a:lnTo>
                      <a:lnTo>
                        <a:pt x="14222" y="13224"/>
                      </a:lnTo>
                      <a:lnTo>
                        <a:pt x="14253" y="13191"/>
                      </a:lnTo>
                      <a:lnTo>
                        <a:pt x="14282" y="13158"/>
                      </a:lnTo>
                      <a:lnTo>
                        <a:pt x="14309" y="13124"/>
                      </a:lnTo>
                      <a:lnTo>
                        <a:pt x="14336" y="13088"/>
                      </a:lnTo>
                      <a:lnTo>
                        <a:pt x="14360" y="13052"/>
                      </a:lnTo>
                      <a:lnTo>
                        <a:pt x="14382" y="13016"/>
                      </a:lnTo>
                      <a:lnTo>
                        <a:pt x="14403" y="12978"/>
                      </a:lnTo>
                      <a:lnTo>
                        <a:pt x="14422" y="12940"/>
                      </a:lnTo>
                      <a:lnTo>
                        <a:pt x="14439" y="12900"/>
                      </a:lnTo>
                      <a:lnTo>
                        <a:pt x="14455" y="12860"/>
                      </a:lnTo>
                      <a:lnTo>
                        <a:pt x="14468" y="12820"/>
                      </a:lnTo>
                      <a:lnTo>
                        <a:pt x="14480" y="12779"/>
                      </a:lnTo>
                      <a:lnTo>
                        <a:pt x="14492" y="12738"/>
                      </a:lnTo>
                      <a:lnTo>
                        <a:pt x="14500" y="12697"/>
                      </a:lnTo>
                      <a:lnTo>
                        <a:pt x="14507" y="12654"/>
                      </a:lnTo>
                      <a:lnTo>
                        <a:pt x="14512" y="12613"/>
                      </a:lnTo>
                      <a:lnTo>
                        <a:pt x="14515" y="12571"/>
                      </a:lnTo>
                      <a:lnTo>
                        <a:pt x="14517" y="12528"/>
                      </a:lnTo>
                      <a:lnTo>
                        <a:pt x="14517" y="12486"/>
                      </a:lnTo>
                      <a:lnTo>
                        <a:pt x="14515" y="12444"/>
                      </a:lnTo>
                      <a:lnTo>
                        <a:pt x="14511" y="12402"/>
                      </a:lnTo>
                      <a:lnTo>
                        <a:pt x="14505" y="12359"/>
                      </a:lnTo>
                      <a:lnTo>
                        <a:pt x="14498" y="12317"/>
                      </a:lnTo>
                      <a:lnTo>
                        <a:pt x="14489" y="12275"/>
                      </a:lnTo>
                      <a:lnTo>
                        <a:pt x="14476" y="12234"/>
                      </a:lnTo>
                      <a:lnTo>
                        <a:pt x="14464" y="12193"/>
                      </a:lnTo>
                      <a:lnTo>
                        <a:pt x="14449" y="12153"/>
                      </a:lnTo>
                      <a:lnTo>
                        <a:pt x="14433" y="12111"/>
                      </a:lnTo>
                      <a:lnTo>
                        <a:pt x="14414" y="12072"/>
                      </a:lnTo>
                      <a:lnTo>
                        <a:pt x="14394" y="12033"/>
                      </a:lnTo>
                      <a:lnTo>
                        <a:pt x="14372" y="11995"/>
                      </a:lnTo>
                      <a:lnTo>
                        <a:pt x="14348" y="11957"/>
                      </a:lnTo>
                      <a:lnTo>
                        <a:pt x="13475" y="10651"/>
                      </a:lnTo>
                      <a:lnTo>
                        <a:pt x="13512" y="10572"/>
                      </a:lnTo>
                      <a:lnTo>
                        <a:pt x="13549" y="10493"/>
                      </a:lnTo>
                      <a:lnTo>
                        <a:pt x="13584" y="10413"/>
                      </a:lnTo>
                      <a:lnTo>
                        <a:pt x="13618" y="10332"/>
                      </a:lnTo>
                      <a:lnTo>
                        <a:pt x="13652" y="10251"/>
                      </a:lnTo>
                      <a:lnTo>
                        <a:pt x="13684" y="10169"/>
                      </a:lnTo>
                      <a:lnTo>
                        <a:pt x="13715" y="10087"/>
                      </a:lnTo>
                      <a:lnTo>
                        <a:pt x="13745" y="10004"/>
                      </a:lnTo>
                      <a:lnTo>
                        <a:pt x="15286" y="9697"/>
                      </a:lnTo>
                      <a:lnTo>
                        <a:pt x="15329" y="9687"/>
                      </a:lnTo>
                      <a:lnTo>
                        <a:pt x="15373" y="9675"/>
                      </a:lnTo>
                      <a:lnTo>
                        <a:pt x="15414" y="9661"/>
                      </a:lnTo>
                      <a:lnTo>
                        <a:pt x="15455" y="9646"/>
                      </a:lnTo>
                      <a:lnTo>
                        <a:pt x="15495" y="9629"/>
                      </a:lnTo>
                      <a:lnTo>
                        <a:pt x="15536" y="9611"/>
                      </a:lnTo>
                      <a:lnTo>
                        <a:pt x="15574" y="9591"/>
                      </a:lnTo>
                      <a:lnTo>
                        <a:pt x="15611" y="9570"/>
                      </a:lnTo>
                      <a:lnTo>
                        <a:pt x="15647" y="9547"/>
                      </a:lnTo>
                      <a:lnTo>
                        <a:pt x="15683" y="9523"/>
                      </a:lnTo>
                      <a:lnTo>
                        <a:pt x="15716" y="9497"/>
                      </a:lnTo>
                      <a:lnTo>
                        <a:pt x="15749" y="9470"/>
                      </a:lnTo>
                      <a:lnTo>
                        <a:pt x="15780" y="9441"/>
                      </a:lnTo>
                      <a:lnTo>
                        <a:pt x="15810" y="9412"/>
                      </a:lnTo>
                      <a:lnTo>
                        <a:pt x="15839" y="9380"/>
                      </a:lnTo>
                      <a:lnTo>
                        <a:pt x="15867" y="9348"/>
                      </a:lnTo>
                      <a:lnTo>
                        <a:pt x="15893" y="9315"/>
                      </a:lnTo>
                      <a:lnTo>
                        <a:pt x="15918" y="9280"/>
                      </a:lnTo>
                      <a:lnTo>
                        <a:pt x="15941" y="9245"/>
                      </a:lnTo>
                      <a:lnTo>
                        <a:pt x="15963" y="9209"/>
                      </a:lnTo>
                      <a:lnTo>
                        <a:pt x="15983" y="9172"/>
                      </a:lnTo>
                      <a:lnTo>
                        <a:pt x="16002" y="9134"/>
                      </a:lnTo>
                      <a:lnTo>
                        <a:pt x="16020" y="9094"/>
                      </a:lnTo>
                      <a:lnTo>
                        <a:pt x="16035" y="9054"/>
                      </a:lnTo>
                      <a:lnTo>
                        <a:pt x="16049" y="9014"/>
                      </a:lnTo>
                      <a:lnTo>
                        <a:pt x="16061" y="8972"/>
                      </a:lnTo>
                      <a:lnTo>
                        <a:pt x="16071" y="8931"/>
                      </a:lnTo>
                      <a:lnTo>
                        <a:pt x="16080" y="8888"/>
                      </a:lnTo>
                      <a:lnTo>
                        <a:pt x="16086" y="8844"/>
                      </a:lnTo>
                      <a:lnTo>
                        <a:pt x="16091" y="8801"/>
                      </a:lnTo>
                      <a:lnTo>
                        <a:pt x="16094" y="8757"/>
                      </a:lnTo>
                      <a:lnTo>
                        <a:pt x="16095" y="8712"/>
                      </a:lnTo>
                      <a:lnTo>
                        <a:pt x="16095" y="7347"/>
                      </a:lnTo>
                      <a:lnTo>
                        <a:pt x="16094" y="7302"/>
                      </a:lnTo>
                      <a:lnTo>
                        <a:pt x="16091" y="7258"/>
                      </a:lnTo>
                      <a:lnTo>
                        <a:pt x="16086" y="7215"/>
                      </a:lnTo>
                      <a:lnTo>
                        <a:pt x="16080" y="7171"/>
                      </a:lnTo>
                      <a:lnTo>
                        <a:pt x="16071" y="7128"/>
                      </a:lnTo>
                      <a:lnTo>
                        <a:pt x="16061" y="7086"/>
                      </a:lnTo>
                      <a:lnTo>
                        <a:pt x="16049" y="7045"/>
                      </a:lnTo>
                      <a:lnTo>
                        <a:pt x="16035" y="7005"/>
                      </a:lnTo>
                      <a:lnTo>
                        <a:pt x="16020" y="6965"/>
                      </a:lnTo>
                      <a:lnTo>
                        <a:pt x="16002" y="6925"/>
                      </a:lnTo>
                      <a:lnTo>
                        <a:pt x="15983" y="6887"/>
                      </a:lnTo>
                      <a:lnTo>
                        <a:pt x="15963" y="6850"/>
                      </a:lnTo>
                      <a:lnTo>
                        <a:pt x="15941" y="6813"/>
                      </a:lnTo>
                      <a:lnTo>
                        <a:pt x="15918" y="6778"/>
                      </a:lnTo>
                      <a:lnTo>
                        <a:pt x="15893" y="6744"/>
                      </a:lnTo>
                      <a:lnTo>
                        <a:pt x="15867" y="6711"/>
                      </a:lnTo>
                      <a:lnTo>
                        <a:pt x="15839" y="6679"/>
                      </a:lnTo>
                      <a:lnTo>
                        <a:pt x="15810" y="6647"/>
                      </a:lnTo>
                      <a:lnTo>
                        <a:pt x="15780" y="6617"/>
                      </a:lnTo>
                      <a:lnTo>
                        <a:pt x="15749" y="6589"/>
                      </a:lnTo>
                      <a:lnTo>
                        <a:pt x="15716" y="6562"/>
                      </a:lnTo>
                      <a:lnTo>
                        <a:pt x="15683" y="6536"/>
                      </a:lnTo>
                      <a:lnTo>
                        <a:pt x="15647" y="6512"/>
                      </a:lnTo>
                      <a:lnTo>
                        <a:pt x="15611" y="6489"/>
                      </a:lnTo>
                      <a:lnTo>
                        <a:pt x="15574" y="6467"/>
                      </a:lnTo>
                      <a:lnTo>
                        <a:pt x="15536" y="6448"/>
                      </a:lnTo>
                      <a:lnTo>
                        <a:pt x="15495" y="6429"/>
                      </a:lnTo>
                      <a:lnTo>
                        <a:pt x="15455" y="6413"/>
                      </a:lnTo>
                      <a:lnTo>
                        <a:pt x="15414" y="6398"/>
                      </a:lnTo>
                      <a:lnTo>
                        <a:pt x="15373" y="6383"/>
                      </a:lnTo>
                      <a:lnTo>
                        <a:pt x="15329" y="6372"/>
                      </a:lnTo>
                      <a:lnTo>
                        <a:pt x="15286" y="63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id-ID" kern="0">
                    <a:solidFill>
                      <a:prstClr val="black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35" name="Freeform 75">
                  <a:extLst>
                    <a:ext uri="{FF2B5EF4-FFF2-40B4-BE49-F238E27FC236}">
                      <a16:creationId xmlns="" xmlns:a16="http://schemas.microsoft.com/office/drawing/2014/main" id="{5FAEB465-705D-4945-904C-3BF876992F6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87899" y="2422568"/>
                  <a:ext cx="303213" cy="301625"/>
                </a:xfrm>
                <a:custGeom>
                  <a:avLst/>
                  <a:gdLst>
                    <a:gd name="T0" fmla="*/ 2899 w 7040"/>
                    <a:gd name="T1" fmla="*/ 6524 h 7025"/>
                    <a:gd name="T2" fmla="*/ 2185 w 7040"/>
                    <a:gd name="T3" fmla="*/ 6283 h 7025"/>
                    <a:gd name="T4" fmla="*/ 1560 w 7040"/>
                    <a:gd name="T5" fmla="*/ 5884 h 7025"/>
                    <a:gd name="T6" fmla="*/ 1051 w 7040"/>
                    <a:gd name="T7" fmla="*/ 5351 h 7025"/>
                    <a:gd name="T8" fmla="*/ 682 w 7040"/>
                    <a:gd name="T9" fmla="*/ 4709 h 7025"/>
                    <a:gd name="T10" fmla="*/ 475 w 7040"/>
                    <a:gd name="T11" fmla="*/ 3980 h 7025"/>
                    <a:gd name="T12" fmla="*/ 455 w 7040"/>
                    <a:gd name="T13" fmla="*/ 3198 h 7025"/>
                    <a:gd name="T14" fmla="*/ 626 w 7040"/>
                    <a:gd name="T15" fmla="*/ 2456 h 7025"/>
                    <a:gd name="T16" fmla="*/ 965 w 7040"/>
                    <a:gd name="T17" fmla="*/ 1794 h 7025"/>
                    <a:gd name="T18" fmla="*/ 1448 w 7040"/>
                    <a:gd name="T19" fmla="*/ 1237 h 7025"/>
                    <a:gd name="T20" fmla="*/ 2052 w 7040"/>
                    <a:gd name="T21" fmla="*/ 810 h 7025"/>
                    <a:gd name="T22" fmla="*/ 2750 w 7040"/>
                    <a:gd name="T23" fmla="*/ 536 h 7025"/>
                    <a:gd name="T24" fmla="*/ 3520 w 7040"/>
                    <a:gd name="T25" fmla="*/ 439 h 7025"/>
                    <a:gd name="T26" fmla="*/ 4289 w 7040"/>
                    <a:gd name="T27" fmla="*/ 536 h 7025"/>
                    <a:gd name="T28" fmla="*/ 4988 w 7040"/>
                    <a:gd name="T29" fmla="*/ 810 h 7025"/>
                    <a:gd name="T30" fmla="*/ 5591 w 7040"/>
                    <a:gd name="T31" fmla="*/ 1237 h 7025"/>
                    <a:gd name="T32" fmla="*/ 6075 w 7040"/>
                    <a:gd name="T33" fmla="*/ 1794 h 7025"/>
                    <a:gd name="T34" fmla="*/ 6414 w 7040"/>
                    <a:gd name="T35" fmla="*/ 2456 h 7025"/>
                    <a:gd name="T36" fmla="*/ 6585 w 7040"/>
                    <a:gd name="T37" fmla="*/ 3198 h 7025"/>
                    <a:gd name="T38" fmla="*/ 6565 w 7040"/>
                    <a:gd name="T39" fmla="*/ 3980 h 7025"/>
                    <a:gd name="T40" fmla="*/ 6358 w 7040"/>
                    <a:gd name="T41" fmla="*/ 4709 h 7025"/>
                    <a:gd name="T42" fmla="*/ 5988 w 7040"/>
                    <a:gd name="T43" fmla="*/ 5351 h 7025"/>
                    <a:gd name="T44" fmla="*/ 5479 w 7040"/>
                    <a:gd name="T45" fmla="*/ 5884 h 7025"/>
                    <a:gd name="T46" fmla="*/ 4855 w 7040"/>
                    <a:gd name="T47" fmla="*/ 6283 h 7025"/>
                    <a:gd name="T48" fmla="*/ 4140 w 7040"/>
                    <a:gd name="T49" fmla="*/ 6524 h 7025"/>
                    <a:gd name="T50" fmla="*/ 3520 w 7040"/>
                    <a:gd name="T51" fmla="*/ 0 h 7025"/>
                    <a:gd name="T52" fmla="*/ 2640 w 7040"/>
                    <a:gd name="T53" fmla="*/ 110 h 7025"/>
                    <a:gd name="T54" fmla="*/ 1842 w 7040"/>
                    <a:gd name="T55" fmla="*/ 424 h 7025"/>
                    <a:gd name="T56" fmla="*/ 1153 w 7040"/>
                    <a:gd name="T57" fmla="*/ 912 h 7025"/>
                    <a:gd name="T58" fmla="*/ 600 w 7040"/>
                    <a:gd name="T59" fmla="*/ 1548 h 7025"/>
                    <a:gd name="T60" fmla="*/ 213 w 7040"/>
                    <a:gd name="T61" fmla="*/ 2305 h 7025"/>
                    <a:gd name="T62" fmla="*/ 18 w 7040"/>
                    <a:gd name="T63" fmla="*/ 3153 h 7025"/>
                    <a:gd name="T64" fmla="*/ 40 w 7040"/>
                    <a:gd name="T65" fmla="*/ 4047 h 7025"/>
                    <a:gd name="T66" fmla="*/ 276 w 7040"/>
                    <a:gd name="T67" fmla="*/ 4880 h 7025"/>
                    <a:gd name="T68" fmla="*/ 699 w 7040"/>
                    <a:gd name="T69" fmla="*/ 5614 h 7025"/>
                    <a:gd name="T70" fmla="*/ 1280 w 7040"/>
                    <a:gd name="T71" fmla="*/ 6222 h 7025"/>
                    <a:gd name="T72" fmla="*/ 1993 w 7040"/>
                    <a:gd name="T73" fmla="*/ 6678 h 7025"/>
                    <a:gd name="T74" fmla="*/ 2810 w 7040"/>
                    <a:gd name="T75" fmla="*/ 6953 h 7025"/>
                    <a:gd name="T76" fmla="*/ 3702 w 7040"/>
                    <a:gd name="T77" fmla="*/ 7020 h 7025"/>
                    <a:gd name="T78" fmla="*/ 4567 w 7040"/>
                    <a:gd name="T79" fmla="*/ 6867 h 7025"/>
                    <a:gd name="T80" fmla="*/ 5345 w 7040"/>
                    <a:gd name="T81" fmla="*/ 6517 h 7025"/>
                    <a:gd name="T82" fmla="*/ 6009 w 7040"/>
                    <a:gd name="T83" fmla="*/ 5996 h 7025"/>
                    <a:gd name="T84" fmla="*/ 6531 w 7040"/>
                    <a:gd name="T85" fmla="*/ 5333 h 7025"/>
                    <a:gd name="T86" fmla="*/ 6882 w 7040"/>
                    <a:gd name="T87" fmla="*/ 4556 h 7025"/>
                    <a:gd name="T88" fmla="*/ 7036 w 7040"/>
                    <a:gd name="T89" fmla="*/ 3693 h 7025"/>
                    <a:gd name="T90" fmla="*/ 6969 w 7040"/>
                    <a:gd name="T91" fmla="*/ 2805 h 7025"/>
                    <a:gd name="T92" fmla="*/ 6693 w 7040"/>
                    <a:gd name="T93" fmla="*/ 1990 h 7025"/>
                    <a:gd name="T94" fmla="*/ 6237 w 7040"/>
                    <a:gd name="T95" fmla="*/ 1278 h 7025"/>
                    <a:gd name="T96" fmla="*/ 5626 w 7040"/>
                    <a:gd name="T97" fmla="*/ 697 h 7025"/>
                    <a:gd name="T98" fmla="*/ 4891 w 7040"/>
                    <a:gd name="T99" fmla="*/ 276 h 7025"/>
                    <a:gd name="T100" fmla="*/ 4056 w 7040"/>
                    <a:gd name="T101" fmla="*/ 40 h 70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7040" h="7025">
                      <a:moveTo>
                        <a:pt x="3520" y="6586"/>
                      </a:moveTo>
                      <a:lnTo>
                        <a:pt x="3362" y="6582"/>
                      </a:lnTo>
                      <a:lnTo>
                        <a:pt x="3205" y="6570"/>
                      </a:lnTo>
                      <a:lnTo>
                        <a:pt x="3051" y="6551"/>
                      </a:lnTo>
                      <a:lnTo>
                        <a:pt x="2899" y="6524"/>
                      </a:lnTo>
                      <a:lnTo>
                        <a:pt x="2750" y="6489"/>
                      </a:lnTo>
                      <a:lnTo>
                        <a:pt x="2604" y="6447"/>
                      </a:lnTo>
                      <a:lnTo>
                        <a:pt x="2460" y="6399"/>
                      </a:lnTo>
                      <a:lnTo>
                        <a:pt x="2320" y="6344"/>
                      </a:lnTo>
                      <a:lnTo>
                        <a:pt x="2185" y="6283"/>
                      </a:lnTo>
                      <a:lnTo>
                        <a:pt x="2052" y="6214"/>
                      </a:lnTo>
                      <a:lnTo>
                        <a:pt x="1922" y="6141"/>
                      </a:lnTo>
                      <a:lnTo>
                        <a:pt x="1797" y="6061"/>
                      </a:lnTo>
                      <a:lnTo>
                        <a:pt x="1677" y="5976"/>
                      </a:lnTo>
                      <a:lnTo>
                        <a:pt x="1560" y="5884"/>
                      </a:lnTo>
                      <a:lnTo>
                        <a:pt x="1448" y="5788"/>
                      </a:lnTo>
                      <a:lnTo>
                        <a:pt x="1342" y="5685"/>
                      </a:lnTo>
                      <a:lnTo>
                        <a:pt x="1240" y="5579"/>
                      </a:lnTo>
                      <a:lnTo>
                        <a:pt x="1142" y="5468"/>
                      </a:lnTo>
                      <a:lnTo>
                        <a:pt x="1051" y="5351"/>
                      </a:lnTo>
                      <a:lnTo>
                        <a:pt x="965" y="5231"/>
                      </a:lnTo>
                      <a:lnTo>
                        <a:pt x="885" y="5106"/>
                      </a:lnTo>
                      <a:lnTo>
                        <a:pt x="812" y="4977"/>
                      </a:lnTo>
                      <a:lnTo>
                        <a:pt x="743" y="4844"/>
                      </a:lnTo>
                      <a:lnTo>
                        <a:pt x="682" y="4709"/>
                      </a:lnTo>
                      <a:lnTo>
                        <a:pt x="626" y="4569"/>
                      </a:lnTo>
                      <a:lnTo>
                        <a:pt x="578" y="4426"/>
                      </a:lnTo>
                      <a:lnTo>
                        <a:pt x="536" y="4280"/>
                      </a:lnTo>
                      <a:lnTo>
                        <a:pt x="502" y="4132"/>
                      </a:lnTo>
                      <a:lnTo>
                        <a:pt x="475" y="3980"/>
                      </a:lnTo>
                      <a:lnTo>
                        <a:pt x="455" y="3827"/>
                      </a:lnTo>
                      <a:lnTo>
                        <a:pt x="443" y="3670"/>
                      </a:lnTo>
                      <a:lnTo>
                        <a:pt x="439" y="3513"/>
                      </a:lnTo>
                      <a:lnTo>
                        <a:pt x="443" y="3354"/>
                      </a:lnTo>
                      <a:lnTo>
                        <a:pt x="455" y="3198"/>
                      </a:lnTo>
                      <a:lnTo>
                        <a:pt x="475" y="3044"/>
                      </a:lnTo>
                      <a:lnTo>
                        <a:pt x="502" y="2893"/>
                      </a:lnTo>
                      <a:lnTo>
                        <a:pt x="536" y="2745"/>
                      </a:lnTo>
                      <a:lnTo>
                        <a:pt x="578" y="2598"/>
                      </a:lnTo>
                      <a:lnTo>
                        <a:pt x="626" y="2456"/>
                      </a:lnTo>
                      <a:lnTo>
                        <a:pt x="682" y="2316"/>
                      </a:lnTo>
                      <a:lnTo>
                        <a:pt x="743" y="2180"/>
                      </a:lnTo>
                      <a:lnTo>
                        <a:pt x="812" y="2047"/>
                      </a:lnTo>
                      <a:lnTo>
                        <a:pt x="885" y="1919"/>
                      </a:lnTo>
                      <a:lnTo>
                        <a:pt x="965" y="1794"/>
                      </a:lnTo>
                      <a:lnTo>
                        <a:pt x="1051" y="1674"/>
                      </a:lnTo>
                      <a:lnTo>
                        <a:pt x="1142" y="1557"/>
                      </a:lnTo>
                      <a:lnTo>
                        <a:pt x="1240" y="1446"/>
                      </a:lnTo>
                      <a:lnTo>
                        <a:pt x="1342" y="1340"/>
                      </a:lnTo>
                      <a:lnTo>
                        <a:pt x="1448" y="1237"/>
                      </a:lnTo>
                      <a:lnTo>
                        <a:pt x="1560" y="1141"/>
                      </a:lnTo>
                      <a:lnTo>
                        <a:pt x="1677" y="1049"/>
                      </a:lnTo>
                      <a:lnTo>
                        <a:pt x="1797" y="964"/>
                      </a:lnTo>
                      <a:lnTo>
                        <a:pt x="1922" y="884"/>
                      </a:lnTo>
                      <a:lnTo>
                        <a:pt x="2052" y="810"/>
                      </a:lnTo>
                      <a:lnTo>
                        <a:pt x="2185" y="742"/>
                      </a:lnTo>
                      <a:lnTo>
                        <a:pt x="2320" y="680"/>
                      </a:lnTo>
                      <a:lnTo>
                        <a:pt x="2460" y="625"/>
                      </a:lnTo>
                      <a:lnTo>
                        <a:pt x="2604" y="577"/>
                      </a:lnTo>
                      <a:lnTo>
                        <a:pt x="2750" y="536"/>
                      </a:lnTo>
                      <a:lnTo>
                        <a:pt x="2899" y="501"/>
                      </a:lnTo>
                      <a:lnTo>
                        <a:pt x="3051" y="474"/>
                      </a:lnTo>
                      <a:lnTo>
                        <a:pt x="3205" y="454"/>
                      </a:lnTo>
                      <a:lnTo>
                        <a:pt x="3362" y="443"/>
                      </a:lnTo>
                      <a:lnTo>
                        <a:pt x="3520" y="439"/>
                      </a:lnTo>
                      <a:lnTo>
                        <a:pt x="3678" y="443"/>
                      </a:lnTo>
                      <a:lnTo>
                        <a:pt x="3834" y="454"/>
                      </a:lnTo>
                      <a:lnTo>
                        <a:pt x="3989" y="474"/>
                      </a:lnTo>
                      <a:lnTo>
                        <a:pt x="4140" y="501"/>
                      </a:lnTo>
                      <a:lnTo>
                        <a:pt x="4289" y="536"/>
                      </a:lnTo>
                      <a:lnTo>
                        <a:pt x="4436" y="577"/>
                      </a:lnTo>
                      <a:lnTo>
                        <a:pt x="4579" y="625"/>
                      </a:lnTo>
                      <a:lnTo>
                        <a:pt x="4719" y="680"/>
                      </a:lnTo>
                      <a:lnTo>
                        <a:pt x="4855" y="742"/>
                      </a:lnTo>
                      <a:lnTo>
                        <a:pt x="4988" y="810"/>
                      </a:lnTo>
                      <a:lnTo>
                        <a:pt x="5117" y="884"/>
                      </a:lnTo>
                      <a:lnTo>
                        <a:pt x="5242" y="964"/>
                      </a:lnTo>
                      <a:lnTo>
                        <a:pt x="5362" y="1049"/>
                      </a:lnTo>
                      <a:lnTo>
                        <a:pt x="5479" y="1141"/>
                      </a:lnTo>
                      <a:lnTo>
                        <a:pt x="5591" y="1237"/>
                      </a:lnTo>
                      <a:lnTo>
                        <a:pt x="5698" y="1340"/>
                      </a:lnTo>
                      <a:lnTo>
                        <a:pt x="5800" y="1446"/>
                      </a:lnTo>
                      <a:lnTo>
                        <a:pt x="5897" y="1557"/>
                      </a:lnTo>
                      <a:lnTo>
                        <a:pt x="5988" y="1674"/>
                      </a:lnTo>
                      <a:lnTo>
                        <a:pt x="6075" y="1794"/>
                      </a:lnTo>
                      <a:lnTo>
                        <a:pt x="6154" y="1919"/>
                      </a:lnTo>
                      <a:lnTo>
                        <a:pt x="6228" y="2047"/>
                      </a:lnTo>
                      <a:lnTo>
                        <a:pt x="6297" y="2180"/>
                      </a:lnTo>
                      <a:lnTo>
                        <a:pt x="6358" y="2316"/>
                      </a:lnTo>
                      <a:lnTo>
                        <a:pt x="6414" y="2456"/>
                      </a:lnTo>
                      <a:lnTo>
                        <a:pt x="6462" y="2598"/>
                      </a:lnTo>
                      <a:lnTo>
                        <a:pt x="6503" y="2745"/>
                      </a:lnTo>
                      <a:lnTo>
                        <a:pt x="6538" y="2893"/>
                      </a:lnTo>
                      <a:lnTo>
                        <a:pt x="6565" y="3044"/>
                      </a:lnTo>
                      <a:lnTo>
                        <a:pt x="6585" y="3198"/>
                      </a:lnTo>
                      <a:lnTo>
                        <a:pt x="6597" y="3354"/>
                      </a:lnTo>
                      <a:lnTo>
                        <a:pt x="6601" y="3513"/>
                      </a:lnTo>
                      <a:lnTo>
                        <a:pt x="6597" y="3670"/>
                      </a:lnTo>
                      <a:lnTo>
                        <a:pt x="6585" y="3827"/>
                      </a:lnTo>
                      <a:lnTo>
                        <a:pt x="6565" y="3980"/>
                      </a:lnTo>
                      <a:lnTo>
                        <a:pt x="6538" y="4132"/>
                      </a:lnTo>
                      <a:lnTo>
                        <a:pt x="6503" y="4280"/>
                      </a:lnTo>
                      <a:lnTo>
                        <a:pt x="6462" y="4426"/>
                      </a:lnTo>
                      <a:lnTo>
                        <a:pt x="6414" y="4569"/>
                      </a:lnTo>
                      <a:lnTo>
                        <a:pt x="6358" y="4709"/>
                      </a:lnTo>
                      <a:lnTo>
                        <a:pt x="6297" y="4844"/>
                      </a:lnTo>
                      <a:lnTo>
                        <a:pt x="6228" y="4977"/>
                      </a:lnTo>
                      <a:lnTo>
                        <a:pt x="6154" y="5106"/>
                      </a:lnTo>
                      <a:lnTo>
                        <a:pt x="6075" y="5231"/>
                      </a:lnTo>
                      <a:lnTo>
                        <a:pt x="5988" y="5351"/>
                      </a:lnTo>
                      <a:lnTo>
                        <a:pt x="5897" y="5468"/>
                      </a:lnTo>
                      <a:lnTo>
                        <a:pt x="5800" y="5579"/>
                      </a:lnTo>
                      <a:lnTo>
                        <a:pt x="5698" y="5685"/>
                      </a:lnTo>
                      <a:lnTo>
                        <a:pt x="5591" y="5788"/>
                      </a:lnTo>
                      <a:lnTo>
                        <a:pt x="5479" y="5884"/>
                      </a:lnTo>
                      <a:lnTo>
                        <a:pt x="5362" y="5976"/>
                      </a:lnTo>
                      <a:lnTo>
                        <a:pt x="5242" y="6061"/>
                      </a:lnTo>
                      <a:lnTo>
                        <a:pt x="5117" y="6141"/>
                      </a:lnTo>
                      <a:lnTo>
                        <a:pt x="4988" y="6214"/>
                      </a:lnTo>
                      <a:lnTo>
                        <a:pt x="4855" y="6283"/>
                      </a:lnTo>
                      <a:lnTo>
                        <a:pt x="4719" y="6344"/>
                      </a:lnTo>
                      <a:lnTo>
                        <a:pt x="4579" y="6399"/>
                      </a:lnTo>
                      <a:lnTo>
                        <a:pt x="4436" y="6447"/>
                      </a:lnTo>
                      <a:lnTo>
                        <a:pt x="4289" y="6489"/>
                      </a:lnTo>
                      <a:lnTo>
                        <a:pt x="4140" y="6524"/>
                      </a:lnTo>
                      <a:lnTo>
                        <a:pt x="3989" y="6551"/>
                      </a:lnTo>
                      <a:lnTo>
                        <a:pt x="3834" y="6570"/>
                      </a:lnTo>
                      <a:lnTo>
                        <a:pt x="3678" y="6582"/>
                      </a:lnTo>
                      <a:lnTo>
                        <a:pt x="3520" y="6586"/>
                      </a:lnTo>
                      <a:close/>
                      <a:moveTo>
                        <a:pt x="3520" y="0"/>
                      </a:moveTo>
                      <a:lnTo>
                        <a:pt x="3338" y="5"/>
                      </a:lnTo>
                      <a:lnTo>
                        <a:pt x="3160" y="18"/>
                      </a:lnTo>
                      <a:lnTo>
                        <a:pt x="2984" y="40"/>
                      </a:lnTo>
                      <a:lnTo>
                        <a:pt x="2810" y="71"/>
                      </a:lnTo>
                      <a:lnTo>
                        <a:pt x="2640" y="110"/>
                      </a:lnTo>
                      <a:lnTo>
                        <a:pt x="2473" y="157"/>
                      </a:lnTo>
                      <a:lnTo>
                        <a:pt x="2309" y="213"/>
                      </a:lnTo>
                      <a:lnTo>
                        <a:pt x="2149" y="276"/>
                      </a:lnTo>
                      <a:lnTo>
                        <a:pt x="1993" y="346"/>
                      </a:lnTo>
                      <a:lnTo>
                        <a:pt x="1842" y="424"/>
                      </a:lnTo>
                      <a:lnTo>
                        <a:pt x="1695" y="508"/>
                      </a:lnTo>
                      <a:lnTo>
                        <a:pt x="1552" y="600"/>
                      </a:lnTo>
                      <a:lnTo>
                        <a:pt x="1414" y="697"/>
                      </a:lnTo>
                      <a:lnTo>
                        <a:pt x="1280" y="802"/>
                      </a:lnTo>
                      <a:lnTo>
                        <a:pt x="1153" y="912"/>
                      </a:lnTo>
                      <a:lnTo>
                        <a:pt x="1031" y="1028"/>
                      </a:lnTo>
                      <a:lnTo>
                        <a:pt x="914" y="1151"/>
                      </a:lnTo>
                      <a:lnTo>
                        <a:pt x="803" y="1278"/>
                      </a:lnTo>
                      <a:lnTo>
                        <a:pt x="699" y="1411"/>
                      </a:lnTo>
                      <a:lnTo>
                        <a:pt x="600" y="1548"/>
                      </a:lnTo>
                      <a:lnTo>
                        <a:pt x="509" y="1691"/>
                      </a:lnTo>
                      <a:lnTo>
                        <a:pt x="424" y="1838"/>
                      </a:lnTo>
                      <a:lnTo>
                        <a:pt x="347" y="1990"/>
                      </a:lnTo>
                      <a:lnTo>
                        <a:pt x="276" y="2145"/>
                      </a:lnTo>
                      <a:lnTo>
                        <a:pt x="213" y="2305"/>
                      </a:lnTo>
                      <a:lnTo>
                        <a:pt x="158" y="2468"/>
                      </a:lnTo>
                      <a:lnTo>
                        <a:pt x="110" y="2634"/>
                      </a:lnTo>
                      <a:lnTo>
                        <a:pt x="71" y="2805"/>
                      </a:lnTo>
                      <a:lnTo>
                        <a:pt x="40" y="2978"/>
                      </a:lnTo>
                      <a:lnTo>
                        <a:pt x="18" y="3153"/>
                      </a:lnTo>
                      <a:lnTo>
                        <a:pt x="4" y="3332"/>
                      </a:lnTo>
                      <a:lnTo>
                        <a:pt x="0" y="3513"/>
                      </a:lnTo>
                      <a:lnTo>
                        <a:pt x="4" y="3693"/>
                      </a:lnTo>
                      <a:lnTo>
                        <a:pt x="18" y="3872"/>
                      </a:lnTo>
                      <a:lnTo>
                        <a:pt x="40" y="4047"/>
                      </a:lnTo>
                      <a:lnTo>
                        <a:pt x="71" y="4220"/>
                      </a:lnTo>
                      <a:lnTo>
                        <a:pt x="110" y="4390"/>
                      </a:lnTo>
                      <a:lnTo>
                        <a:pt x="158" y="4556"/>
                      </a:lnTo>
                      <a:lnTo>
                        <a:pt x="213" y="4720"/>
                      </a:lnTo>
                      <a:lnTo>
                        <a:pt x="276" y="4880"/>
                      </a:lnTo>
                      <a:lnTo>
                        <a:pt x="347" y="5035"/>
                      </a:lnTo>
                      <a:lnTo>
                        <a:pt x="424" y="5187"/>
                      </a:lnTo>
                      <a:lnTo>
                        <a:pt x="509" y="5333"/>
                      </a:lnTo>
                      <a:lnTo>
                        <a:pt x="600" y="5476"/>
                      </a:lnTo>
                      <a:lnTo>
                        <a:pt x="699" y="5614"/>
                      </a:lnTo>
                      <a:lnTo>
                        <a:pt x="803" y="5747"/>
                      </a:lnTo>
                      <a:lnTo>
                        <a:pt x="914" y="5874"/>
                      </a:lnTo>
                      <a:lnTo>
                        <a:pt x="1031" y="5996"/>
                      </a:lnTo>
                      <a:lnTo>
                        <a:pt x="1153" y="6112"/>
                      </a:lnTo>
                      <a:lnTo>
                        <a:pt x="1280" y="6222"/>
                      </a:lnTo>
                      <a:lnTo>
                        <a:pt x="1414" y="6327"/>
                      </a:lnTo>
                      <a:lnTo>
                        <a:pt x="1552" y="6425"/>
                      </a:lnTo>
                      <a:lnTo>
                        <a:pt x="1695" y="6517"/>
                      </a:lnTo>
                      <a:lnTo>
                        <a:pt x="1842" y="6601"/>
                      </a:lnTo>
                      <a:lnTo>
                        <a:pt x="1993" y="6678"/>
                      </a:lnTo>
                      <a:lnTo>
                        <a:pt x="2149" y="6748"/>
                      </a:lnTo>
                      <a:lnTo>
                        <a:pt x="2309" y="6812"/>
                      </a:lnTo>
                      <a:lnTo>
                        <a:pt x="2473" y="6867"/>
                      </a:lnTo>
                      <a:lnTo>
                        <a:pt x="2640" y="6914"/>
                      </a:lnTo>
                      <a:lnTo>
                        <a:pt x="2810" y="6953"/>
                      </a:lnTo>
                      <a:lnTo>
                        <a:pt x="2984" y="6984"/>
                      </a:lnTo>
                      <a:lnTo>
                        <a:pt x="3160" y="7006"/>
                      </a:lnTo>
                      <a:lnTo>
                        <a:pt x="3338" y="7020"/>
                      </a:lnTo>
                      <a:lnTo>
                        <a:pt x="3520" y="7025"/>
                      </a:lnTo>
                      <a:lnTo>
                        <a:pt x="3702" y="7020"/>
                      </a:lnTo>
                      <a:lnTo>
                        <a:pt x="3880" y="7006"/>
                      </a:lnTo>
                      <a:lnTo>
                        <a:pt x="4056" y="6984"/>
                      </a:lnTo>
                      <a:lnTo>
                        <a:pt x="4230" y="6953"/>
                      </a:lnTo>
                      <a:lnTo>
                        <a:pt x="4400" y="6914"/>
                      </a:lnTo>
                      <a:lnTo>
                        <a:pt x="4567" y="6867"/>
                      </a:lnTo>
                      <a:lnTo>
                        <a:pt x="4731" y="6812"/>
                      </a:lnTo>
                      <a:lnTo>
                        <a:pt x="4891" y="6748"/>
                      </a:lnTo>
                      <a:lnTo>
                        <a:pt x="5047" y="6678"/>
                      </a:lnTo>
                      <a:lnTo>
                        <a:pt x="5197" y="6601"/>
                      </a:lnTo>
                      <a:lnTo>
                        <a:pt x="5345" y="6517"/>
                      </a:lnTo>
                      <a:lnTo>
                        <a:pt x="5488" y="6425"/>
                      </a:lnTo>
                      <a:lnTo>
                        <a:pt x="5626" y="6327"/>
                      </a:lnTo>
                      <a:lnTo>
                        <a:pt x="5759" y="6222"/>
                      </a:lnTo>
                      <a:lnTo>
                        <a:pt x="5886" y="6112"/>
                      </a:lnTo>
                      <a:lnTo>
                        <a:pt x="6009" y="5996"/>
                      </a:lnTo>
                      <a:lnTo>
                        <a:pt x="6126" y="5874"/>
                      </a:lnTo>
                      <a:lnTo>
                        <a:pt x="6237" y="5747"/>
                      </a:lnTo>
                      <a:lnTo>
                        <a:pt x="6341" y="5614"/>
                      </a:lnTo>
                      <a:lnTo>
                        <a:pt x="6439" y="5476"/>
                      </a:lnTo>
                      <a:lnTo>
                        <a:pt x="6531" y="5333"/>
                      </a:lnTo>
                      <a:lnTo>
                        <a:pt x="6616" y="5187"/>
                      </a:lnTo>
                      <a:lnTo>
                        <a:pt x="6693" y="5035"/>
                      </a:lnTo>
                      <a:lnTo>
                        <a:pt x="6764" y="4880"/>
                      </a:lnTo>
                      <a:lnTo>
                        <a:pt x="6827" y="4720"/>
                      </a:lnTo>
                      <a:lnTo>
                        <a:pt x="6882" y="4556"/>
                      </a:lnTo>
                      <a:lnTo>
                        <a:pt x="6930" y="4390"/>
                      </a:lnTo>
                      <a:lnTo>
                        <a:pt x="6969" y="4220"/>
                      </a:lnTo>
                      <a:lnTo>
                        <a:pt x="7000" y="4047"/>
                      </a:lnTo>
                      <a:lnTo>
                        <a:pt x="7022" y="3872"/>
                      </a:lnTo>
                      <a:lnTo>
                        <a:pt x="7036" y="3693"/>
                      </a:lnTo>
                      <a:lnTo>
                        <a:pt x="7040" y="3513"/>
                      </a:lnTo>
                      <a:lnTo>
                        <a:pt x="7036" y="3332"/>
                      </a:lnTo>
                      <a:lnTo>
                        <a:pt x="7022" y="3153"/>
                      </a:lnTo>
                      <a:lnTo>
                        <a:pt x="7000" y="2978"/>
                      </a:lnTo>
                      <a:lnTo>
                        <a:pt x="6969" y="2805"/>
                      </a:lnTo>
                      <a:lnTo>
                        <a:pt x="6930" y="2634"/>
                      </a:lnTo>
                      <a:lnTo>
                        <a:pt x="6882" y="2468"/>
                      </a:lnTo>
                      <a:lnTo>
                        <a:pt x="6827" y="2305"/>
                      </a:lnTo>
                      <a:lnTo>
                        <a:pt x="6764" y="2145"/>
                      </a:lnTo>
                      <a:lnTo>
                        <a:pt x="6693" y="1990"/>
                      </a:lnTo>
                      <a:lnTo>
                        <a:pt x="6616" y="1838"/>
                      </a:lnTo>
                      <a:lnTo>
                        <a:pt x="6531" y="1691"/>
                      </a:lnTo>
                      <a:lnTo>
                        <a:pt x="6439" y="1548"/>
                      </a:lnTo>
                      <a:lnTo>
                        <a:pt x="6341" y="1411"/>
                      </a:lnTo>
                      <a:lnTo>
                        <a:pt x="6237" y="1278"/>
                      </a:lnTo>
                      <a:lnTo>
                        <a:pt x="6126" y="1151"/>
                      </a:lnTo>
                      <a:lnTo>
                        <a:pt x="6009" y="1028"/>
                      </a:lnTo>
                      <a:lnTo>
                        <a:pt x="5886" y="912"/>
                      </a:lnTo>
                      <a:lnTo>
                        <a:pt x="5759" y="802"/>
                      </a:lnTo>
                      <a:lnTo>
                        <a:pt x="5626" y="697"/>
                      </a:lnTo>
                      <a:lnTo>
                        <a:pt x="5488" y="600"/>
                      </a:lnTo>
                      <a:lnTo>
                        <a:pt x="5345" y="508"/>
                      </a:lnTo>
                      <a:lnTo>
                        <a:pt x="5197" y="424"/>
                      </a:lnTo>
                      <a:lnTo>
                        <a:pt x="5047" y="346"/>
                      </a:lnTo>
                      <a:lnTo>
                        <a:pt x="4891" y="276"/>
                      </a:lnTo>
                      <a:lnTo>
                        <a:pt x="4731" y="213"/>
                      </a:lnTo>
                      <a:lnTo>
                        <a:pt x="4567" y="157"/>
                      </a:lnTo>
                      <a:lnTo>
                        <a:pt x="4400" y="110"/>
                      </a:lnTo>
                      <a:lnTo>
                        <a:pt x="4230" y="71"/>
                      </a:lnTo>
                      <a:lnTo>
                        <a:pt x="4056" y="40"/>
                      </a:lnTo>
                      <a:lnTo>
                        <a:pt x="3880" y="18"/>
                      </a:lnTo>
                      <a:lnTo>
                        <a:pt x="3702" y="5"/>
                      </a:lnTo>
                      <a:lnTo>
                        <a:pt x="35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id-ID" kern="0">
                    <a:solidFill>
                      <a:prstClr val="black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36" name="Freeform 76">
                  <a:extLst>
                    <a:ext uri="{FF2B5EF4-FFF2-40B4-BE49-F238E27FC236}">
                      <a16:creationId xmlns="" xmlns:a16="http://schemas.microsoft.com/office/drawing/2014/main" id="{01E22BD7-F48D-4E43-8DF5-5917BA340CF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52988" y="2378076"/>
                  <a:ext cx="173038" cy="171450"/>
                </a:xfrm>
                <a:custGeom>
                  <a:avLst/>
                  <a:gdLst>
                    <a:gd name="T0" fmla="*/ 1708 w 4023"/>
                    <a:gd name="T1" fmla="*/ 3482 h 4015"/>
                    <a:gd name="T2" fmla="*/ 1358 w 4023"/>
                    <a:gd name="T3" fmla="*/ 3364 h 4015"/>
                    <a:gd name="T4" fmla="*/ 1052 w 4023"/>
                    <a:gd name="T5" fmla="*/ 3169 h 4015"/>
                    <a:gd name="T6" fmla="*/ 803 w 4023"/>
                    <a:gd name="T7" fmla="*/ 2908 h 4015"/>
                    <a:gd name="T8" fmla="*/ 621 w 4023"/>
                    <a:gd name="T9" fmla="*/ 2593 h 4015"/>
                    <a:gd name="T10" fmla="*/ 521 w 4023"/>
                    <a:gd name="T11" fmla="*/ 2236 h 4015"/>
                    <a:gd name="T12" fmla="*/ 511 w 4023"/>
                    <a:gd name="T13" fmla="*/ 1853 h 4015"/>
                    <a:gd name="T14" fmla="*/ 595 w 4023"/>
                    <a:gd name="T15" fmla="*/ 1490 h 4015"/>
                    <a:gd name="T16" fmla="*/ 761 w 4023"/>
                    <a:gd name="T17" fmla="*/ 1165 h 4015"/>
                    <a:gd name="T18" fmla="*/ 998 w 4023"/>
                    <a:gd name="T19" fmla="*/ 893 h 4015"/>
                    <a:gd name="T20" fmla="*/ 1293 w 4023"/>
                    <a:gd name="T21" fmla="*/ 684 h 4015"/>
                    <a:gd name="T22" fmla="*/ 1635 w 4023"/>
                    <a:gd name="T23" fmla="*/ 549 h 4015"/>
                    <a:gd name="T24" fmla="*/ 2012 w 4023"/>
                    <a:gd name="T25" fmla="*/ 502 h 4015"/>
                    <a:gd name="T26" fmla="*/ 2389 w 4023"/>
                    <a:gd name="T27" fmla="*/ 549 h 4015"/>
                    <a:gd name="T28" fmla="*/ 2731 w 4023"/>
                    <a:gd name="T29" fmla="*/ 684 h 4015"/>
                    <a:gd name="T30" fmla="*/ 3026 w 4023"/>
                    <a:gd name="T31" fmla="*/ 893 h 4015"/>
                    <a:gd name="T32" fmla="*/ 3263 w 4023"/>
                    <a:gd name="T33" fmla="*/ 1165 h 4015"/>
                    <a:gd name="T34" fmla="*/ 3429 w 4023"/>
                    <a:gd name="T35" fmla="*/ 1490 h 4015"/>
                    <a:gd name="T36" fmla="*/ 3513 w 4023"/>
                    <a:gd name="T37" fmla="*/ 1853 h 4015"/>
                    <a:gd name="T38" fmla="*/ 3503 w 4023"/>
                    <a:gd name="T39" fmla="*/ 2236 h 4015"/>
                    <a:gd name="T40" fmla="*/ 3402 w 4023"/>
                    <a:gd name="T41" fmla="*/ 2593 h 4015"/>
                    <a:gd name="T42" fmla="*/ 3221 w 4023"/>
                    <a:gd name="T43" fmla="*/ 2908 h 4015"/>
                    <a:gd name="T44" fmla="*/ 2971 w 4023"/>
                    <a:gd name="T45" fmla="*/ 3169 h 4015"/>
                    <a:gd name="T46" fmla="*/ 2665 w 4023"/>
                    <a:gd name="T47" fmla="*/ 3364 h 4015"/>
                    <a:gd name="T48" fmla="*/ 2316 w 4023"/>
                    <a:gd name="T49" fmla="*/ 3482 h 4015"/>
                    <a:gd name="T50" fmla="*/ 2012 w 4023"/>
                    <a:gd name="T51" fmla="*/ 0 h 4015"/>
                    <a:gd name="T52" fmla="*/ 1509 w 4023"/>
                    <a:gd name="T53" fmla="*/ 63 h 4015"/>
                    <a:gd name="T54" fmla="*/ 1053 w 4023"/>
                    <a:gd name="T55" fmla="*/ 242 h 4015"/>
                    <a:gd name="T56" fmla="*/ 659 w 4023"/>
                    <a:gd name="T57" fmla="*/ 521 h 4015"/>
                    <a:gd name="T58" fmla="*/ 344 w 4023"/>
                    <a:gd name="T59" fmla="*/ 884 h 4015"/>
                    <a:gd name="T60" fmla="*/ 122 w 4023"/>
                    <a:gd name="T61" fmla="*/ 1317 h 4015"/>
                    <a:gd name="T62" fmla="*/ 11 w 4023"/>
                    <a:gd name="T63" fmla="*/ 1802 h 4015"/>
                    <a:gd name="T64" fmla="*/ 23 w 4023"/>
                    <a:gd name="T65" fmla="*/ 2313 h 4015"/>
                    <a:gd name="T66" fmla="*/ 159 w 4023"/>
                    <a:gd name="T67" fmla="*/ 2788 h 4015"/>
                    <a:gd name="T68" fmla="*/ 399 w 4023"/>
                    <a:gd name="T69" fmla="*/ 3209 h 4015"/>
                    <a:gd name="T70" fmla="*/ 732 w 4023"/>
                    <a:gd name="T71" fmla="*/ 3556 h 4015"/>
                    <a:gd name="T72" fmla="*/ 1139 w 4023"/>
                    <a:gd name="T73" fmla="*/ 3817 h 4015"/>
                    <a:gd name="T74" fmla="*/ 1606 w 4023"/>
                    <a:gd name="T75" fmla="*/ 3974 h 4015"/>
                    <a:gd name="T76" fmla="*/ 2115 w 4023"/>
                    <a:gd name="T77" fmla="*/ 4012 h 4015"/>
                    <a:gd name="T78" fmla="*/ 2610 w 4023"/>
                    <a:gd name="T79" fmla="*/ 3925 h 4015"/>
                    <a:gd name="T80" fmla="*/ 3055 w 4023"/>
                    <a:gd name="T81" fmla="*/ 3724 h 4015"/>
                    <a:gd name="T82" fmla="*/ 3435 w 4023"/>
                    <a:gd name="T83" fmla="*/ 3427 h 4015"/>
                    <a:gd name="T84" fmla="*/ 3733 w 4023"/>
                    <a:gd name="T85" fmla="*/ 3048 h 4015"/>
                    <a:gd name="T86" fmla="*/ 3933 w 4023"/>
                    <a:gd name="T87" fmla="*/ 2605 h 4015"/>
                    <a:gd name="T88" fmla="*/ 4021 w 4023"/>
                    <a:gd name="T89" fmla="*/ 2111 h 4015"/>
                    <a:gd name="T90" fmla="*/ 3983 w 4023"/>
                    <a:gd name="T91" fmla="*/ 1603 h 4015"/>
                    <a:gd name="T92" fmla="*/ 3825 w 4023"/>
                    <a:gd name="T93" fmla="*/ 1137 h 4015"/>
                    <a:gd name="T94" fmla="*/ 3565 w 4023"/>
                    <a:gd name="T95" fmla="*/ 731 h 4015"/>
                    <a:gd name="T96" fmla="*/ 3216 w 4023"/>
                    <a:gd name="T97" fmla="*/ 399 h 4015"/>
                    <a:gd name="T98" fmla="*/ 2795 w 4023"/>
                    <a:gd name="T99" fmla="*/ 158 h 4015"/>
                    <a:gd name="T100" fmla="*/ 2318 w 4023"/>
                    <a:gd name="T101" fmla="*/ 23 h 40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4023" h="4015">
                      <a:moveTo>
                        <a:pt x="2012" y="3513"/>
                      </a:moveTo>
                      <a:lnTo>
                        <a:pt x="1934" y="3511"/>
                      </a:lnTo>
                      <a:lnTo>
                        <a:pt x="1858" y="3505"/>
                      </a:lnTo>
                      <a:lnTo>
                        <a:pt x="1782" y="3495"/>
                      </a:lnTo>
                      <a:lnTo>
                        <a:pt x="1708" y="3482"/>
                      </a:lnTo>
                      <a:lnTo>
                        <a:pt x="1635" y="3465"/>
                      </a:lnTo>
                      <a:lnTo>
                        <a:pt x="1564" y="3445"/>
                      </a:lnTo>
                      <a:lnTo>
                        <a:pt x="1493" y="3422"/>
                      </a:lnTo>
                      <a:lnTo>
                        <a:pt x="1425" y="3395"/>
                      </a:lnTo>
                      <a:lnTo>
                        <a:pt x="1358" y="3364"/>
                      </a:lnTo>
                      <a:lnTo>
                        <a:pt x="1293" y="3331"/>
                      </a:lnTo>
                      <a:lnTo>
                        <a:pt x="1230" y="3294"/>
                      </a:lnTo>
                      <a:lnTo>
                        <a:pt x="1169" y="3255"/>
                      </a:lnTo>
                      <a:lnTo>
                        <a:pt x="1109" y="3213"/>
                      </a:lnTo>
                      <a:lnTo>
                        <a:pt x="1052" y="3169"/>
                      </a:lnTo>
                      <a:lnTo>
                        <a:pt x="998" y="3122"/>
                      </a:lnTo>
                      <a:lnTo>
                        <a:pt x="945" y="3071"/>
                      </a:lnTo>
                      <a:lnTo>
                        <a:pt x="895" y="3019"/>
                      </a:lnTo>
                      <a:lnTo>
                        <a:pt x="848" y="2965"/>
                      </a:lnTo>
                      <a:lnTo>
                        <a:pt x="803" y="2908"/>
                      </a:lnTo>
                      <a:lnTo>
                        <a:pt x="761" y="2849"/>
                      </a:lnTo>
                      <a:lnTo>
                        <a:pt x="722" y="2787"/>
                      </a:lnTo>
                      <a:lnTo>
                        <a:pt x="686" y="2725"/>
                      </a:lnTo>
                      <a:lnTo>
                        <a:pt x="651" y="2660"/>
                      </a:lnTo>
                      <a:lnTo>
                        <a:pt x="621" y="2593"/>
                      </a:lnTo>
                      <a:lnTo>
                        <a:pt x="595" y="2524"/>
                      </a:lnTo>
                      <a:lnTo>
                        <a:pt x="571" y="2455"/>
                      </a:lnTo>
                      <a:lnTo>
                        <a:pt x="551" y="2383"/>
                      </a:lnTo>
                      <a:lnTo>
                        <a:pt x="534" y="2311"/>
                      </a:lnTo>
                      <a:lnTo>
                        <a:pt x="521" y="2236"/>
                      </a:lnTo>
                      <a:lnTo>
                        <a:pt x="511" y="2161"/>
                      </a:lnTo>
                      <a:lnTo>
                        <a:pt x="505" y="2085"/>
                      </a:lnTo>
                      <a:lnTo>
                        <a:pt x="504" y="2008"/>
                      </a:lnTo>
                      <a:lnTo>
                        <a:pt x="505" y="1930"/>
                      </a:lnTo>
                      <a:lnTo>
                        <a:pt x="511" y="1853"/>
                      </a:lnTo>
                      <a:lnTo>
                        <a:pt x="521" y="1778"/>
                      </a:lnTo>
                      <a:lnTo>
                        <a:pt x="534" y="1704"/>
                      </a:lnTo>
                      <a:lnTo>
                        <a:pt x="551" y="1631"/>
                      </a:lnTo>
                      <a:lnTo>
                        <a:pt x="571" y="1560"/>
                      </a:lnTo>
                      <a:lnTo>
                        <a:pt x="595" y="1490"/>
                      </a:lnTo>
                      <a:lnTo>
                        <a:pt x="621" y="1421"/>
                      </a:lnTo>
                      <a:lnTo>
                        <a:pt x="651" y="1355"/>
                      </a:lnTo>
                      <a:lnTo>
                        <a:pt x="686" y="1290"/>
                      </a:lnTo>
                      <a:lnTo>
                        <a:pt x="722" y="1227"/>
                      </a:lnTo>
                      <a:lnTo>
                        <a:pt x="761" y="1165"/>
                      </a:lnTo>
                      <a:lnTo>
                        <a:pt x="803" y="1107"/>
                      </a:lnTo>
                      <a:lnTo>
                        <a:pt x="848" y="1050"/>
                      </a:lnTo>
                      <a:lnTo>
                        <a:pt x="895" y="995"/>
                      </a:lnTo>
                      <a:lnTo>
                        <a:pt x="945" y="943"/>
                      </a:lnTo>
                      <a:lnTo>
                        <a:pt x="998" y="893"/>
                      </a:lnTo>
                      <a:lnTo>
                        <a:pt x="1052" y="845"/>
                      </a:lnTo>
                      <a:lnTo>
                        <a:pt x="1109" y="801"/>
                      </a:lnTo>
                      <a:lnTo>
                        <a:pt x="1169" y="759"/>
                      </a:lnTo>
                      <a:lnTo>
                        <a:pt x="1230" y="720"/>
                      </a:lnTo>
                      <a:lnTo>
                        <a:pt x="1293" y="684"/>
                      </a:lnTo>
                      <a:lnTo>
                        <a:pt x="1358" y="651"/>
                      </a:lnTo>
                      <a:lnTo>
                        <a:pt x="1425" y="620"/>
                      </a:lnTo>
                      <a:lnTo>
                        <a:pt x="1493" y="593"/>
                      </a:lnTo>
                      <a:lnTo>
                        <a:pt x="1564" y="569"/>
                      </a:lnTo>
                      <a:lnTo>
                        <a:pt x="1635" y="549"/>
                      </a:lnTo>
                      <a:lnTo>
                        <a:pt x="1708" y="532"/>
                      </a:lnTo>
                      <a:lnTo>
                        <a:pt x="1782" y="519"/>
                      </a:lnTo>
                      <a:lnTo>
                        <a:pt x="1858" y="510"/>
                      </a:lnTo>
                      <a:lnTo>
                        <a:pt x="1934" y="504"/>
                      </a:lnTo>
                      <a:lnTo>
                        <a:pt x="2012" y="502"/>
                      </a:lnTo>
                      <a:lnTo>
                        <a:pt x="2090" y="504"/>
                      </a:lnTo>
                      <a:lnTo>
                        <a:pt x="2166" y="510"/>
                      </a:lnTo>
                      <a:lnTo>
                        <a:pt x="2242" y="519"/>
                      </a:lnTo>
                      <a:lnTo>
                        <a:pt x="2316" y="532"/>
                      </a:lnTo>
                      <a:lnTo>
                        <a:pt x="2389" y="549"/>
                      </a:lnTo>
                      <a:lnTo>
                        <a:pt x="2460" y="569"/>
                      </a:lnTo>
                      <a:lnTo>
                        <a:pt x="2531" y="593"/>
                      </a:lnTo>
                      <a:lnTo>
                        <a:pt x="2599" y="620"/>
                      </a:lnTo>
                      <a:lnTo>
                        <a:pt x="2665" y="651"/>
                      </a:lnTo>
                      <a:lnTo>
                        <a:pt x="2731" y="684"/>
                      </a:lnTo>
                      <a:lnTo>
                        <a:pt x="2794" y="720"/>
                      </a:lnTo>
                      <a:lnTo>
                        <a:pt x="2855" y="759"/>
                      </a:lnTo>
                      <a:lnTo>
                        <a:pt x="2915" y="801"/>
                      </a:lnTo>
                      <a:lnTo>
                        <a:pt x="2971" y="845"/>
                      </a:lnTo>
                      <a:lnTo>
                        <a:pt x="3026" y="893"/>
                      </a:lnTo>
                      <a:lnTo>
                        <a:pt x="3079" y="943"/>
                      </a:lnTo>
                      <a:lnTo>
                        <a:pt x="3129" y="995"/>
                      </a:lnTo>
                      <a:lnTo>
                        <a:pt x="3176" y="1050"/>
                      </a:lnTo>
                      <a:lnTo>
                        <a:pt x="3221" y="1107"/>
                      </a:lnTo>
                      <a:lnTo>
                        <a:pt x="3263" y="1165"/>
                      </a:lnTo>
                      <a:lnTo>
                        <a:pt x="3302" y="1227"/>
                      </a:lnTo>
                      <a:lnTo>
                        <a:pt x="3338" y="1290"/>
                      </a:lnTo>
                      <a:lnTo>
                        <a:pt x="3372" y="1355"/>
                      </a:lnTo>
                      <a:lnTo>
                        <a:pt x="3402" y="1421"/>
                      </a:lnTo>
                      <a:lnTo>
                        <a:pt x="3429" y="1490"/>
                      </a:lnTo>
                      <a:lnTo>
                        <a:pt x="3453" y="1560"/>
                      </a:lnTo>
                      <a:lnTo>
                        <a:pt x="3473" y="1631"/>
                      </a:lnTo>
                      <a:lnTo>
                        <a:pt x="3490" y="1704"/>
                      </a:lnTo>
                      <a:lnTo>
                        <a:pt x="3503" y="1778"/>
                      </a:lnTo>
                      <a:lnTo>
                        <a:pt x="3513" y="1853"/>
                      </a:lnTo>
                      <a:lnTo>
                        <a:pt x="3518" y="1930"/>
                      </a:lnTo>
                      <a:lnTo>
                        <a:pt x="3520" y="2008"/>
                      </a:lnTo>
                      <a:lnTo>
                        <a:pt x="3518" y="2085"/>
                      </a:lnTo>
                      <a:lnTo>
                        <a:pt x="3513" y="2161"/>
                      </a:lnTo>
                      <a:lnTo>
                        <a:pt x="3503" y="2236"/>
                      </a:lnTo>
                      <a:lnTo>
                        <a:pt x="3490" y="2311"/>
                      </a:lnTo>
                      <a:lnTo>
                        <a:pt x="3473" y="2383"/>
                      </a:lnTo>
                      <a:lnTo>
                        <a:pt x="3453" y="2455"/>
                      </a:lnTo>
                      <a:lnTo>
                        <a:pt x="3429" y="2524"/>
                      </a:lnTo>
                      <a:lnTo>
                        <a:pt x="3402" y="2593"/>
                      </a:lnTo>
                      <a:lnTo>
                        <a:pt x="3372" y="2660"/>
                      </a:lnTo>
                      <a:lnTo>
                        <a:pt x="3338" y="2725"/>
                      </a:lnTo>
                      <a:lnTo>
                        <a:pt x="3302" y="2787"/>
                      </a:lnTo>
                      <a:lnTo>
                        <a:pt x="3263" y="2849"/>
                      </a:lnTo>
                      <a:lnTo>
                        <a:pt x="3221" y="2908"/>
                      </a:lnTo>
                      <a:lnTo>
                        <a:pt x="3176" y="2965"/>
                      </a:lnTo>
                      <a:lnTo>
                        <a:pt x="3129" y="3019"/>
                      </a:lnTo>
                      <a:lnTo>
                        <a:pt x="3079" y="3071"/>
                      </a:lnTo>
                      <a:lnTo>
                        <a:pt x="3026" y="3122"/>
                      </a:lnTo>
                      <a:lnTo>
                        <a:pt x="2971" y="3169"/>
                      </a:lnTo>
                      <a:lnTo>
                        <a:pt x="2915" y="3213"/>
                      </a:lnTo>
                      <a:lnTo>
                        <a:pt x="2855" y="3255"/>
                      </a:lnTo>
                      <a:lnTo>
                        <a:pt x="2794" y="3294"/>
                      </a:lnTo>
                      <a:lnTo>
                        <a:pt x="2731" y="3331"/>
                      </a:lnTo>
                      <a:lnTo>
                        <a:pt x="2665" y="3364"/>
                      </a:lnTo>
                      <a:lnTo>
                        <a:pt x="2599" y="3395"/>
                      </a:lnTo>
                      <a:lnTo>
                        <a:pt x="2531" y="3422"/>
                      </a:lnTo>
                      <a:lnTo>
                        <a:pt x="2460" y="3445"/>
                      </a:lnTo>
                      <a:lnTo>
                        <a:pt x="2389" y="3465"/>
                      </a:lnTo>
                      <a:lnTo>
                        <a:pt x="2316" y="3482"/>
                      </a:lnTo>
                      <a:lnTo>
                        <a:pt x="2242" y="3495"/>
                      </a:lnTo>
                      <a:lnTo>
                        <a:pt x="2166" y="3505"/>
                      </a:lnTo>
                      <a:lnTo>
                        <a:pt x="2090" y="3511"/>
                      </a:lnTo>
                      <a:lnTo>
                        <a:pt x="2012" y="3513"/>
                      </a:lnTo>
                      <a:close/>
                      <a:moveTo>
                        <a:pt x="2012" y="0"/>
                      </a:moveTo>
                      <a:lnTo>
                        <a:pt x="1908" y="3"/>
                      </a:lnTo>
                      <a:lnTo>
                        <a:pt x="1806" y="10"/>
                      </a:lnTo>
                      <a:lnTo>
                        <a:pt x="1706" y="23"/>
                      </a:lnTo>
                      <a:lnTo>
                        <a:pt x="1606" y="41"/>
                      </a:lnTo>
                      <a:lnTo>
                        <a:pt x="1509" y="63"/>
                      </a:lnTo>
                      <a:lnTo>
                        <a:pt x="1413" y="90"/>
                      </a:lnTo>
                      <a:lnTo>
                        <a:pt x="1319" y="122"/>
                      </a:lnTo>
                      <a:lnTo>
                        <a:pt x="1229" y="158"/>
                      </a:lnTo>
                      <a:lnTo>
                        <a:pt x="1139" y="198"/>
                      </a:lnTo>
                      <a:lnTo>
                        <a:pt x="1053" y="242"/>
                      </a:lnTo>
                      <a:lnTo>
                        <a:pt x="968" y="290"/>
                      </a:lnTo>
                      <a:lnTo>
                        <a:pt x="887" y="342"/>
                      </a:lnTo>
                      <a:lnTo>
                        <a:pt x="807" y="399"/>
                      </a:lnTo>
                      <a:lnTo>
                        <a:pt x="732" y="458"/>
                      </a:lnTo>
                      <a:lnTo>
                        <a:pt x="659" y="521"/>
                      </a:lnTo>
                      <a:lnTo>
                        <a:pt x="589" y="587"/>
                      </a:lnTo>
                      <a:lnTo>
                        <a:pt x="523" y="658"/>
                      </a:lnTo>
                      <a:lnTo>
                        <a:pt x="459" y="731"/>
                      </a:lnTo>
                      <a:lnTo>
                        <a:pt x="399" y="806"/>
                      </a:lnTo>
                      <a:lnTo>
                        <a:pt x="344" y="884"/>
                      </a:lnTo>
                      <a:lnTo>
                        <a:pt x="291" y="967"/>
                      </a:lnTo>
                      <a:lnTo>
                        <a:pt x="243" y="1050"/>
                      </a:lnTo>
                      <a:lnTo>
                        <a:pt x="198" y="1137"/>
                      </a:lnTo>
                      <a:lnTo>
                        <a:pt x="159" y="1226"/>
                      </a:lnTo>
                      <a:lnTo>
                        <a:pt x="122" y="1317"/>
                      </a:lnTo>
                      <a:lnTo>
                        <a:pt x="90" y="1410"/>
                      </a:lnTo>
                      <a:lnTo>
                        <a:pt x="63" y="1506"/>
                      </a:lnTo>
                      <a:lnTo>
                        <a:pt x="41" y="1603"/>
                      </a:lnTo>
                      <a:lnTo>
                        <a:pt x="23" y="1701"/>
                      </a:lnTo>
                      <a:lnTo>
                        <a:pt x="11" y="1802"/>
                      </a:lnTo>
                      <a:lnTo>
                        <a:pt x="3" y="1904"/>
                      </a:lnTo>
                      <a:lnTo>
                        <a:pt x="0" y="2008"/>
                      </a:lnTo>
                      <a:lnTo>
                        <a:pt x="3" y="2111"/>
                      </a:lnTo>
                      <a:lnTo>
                        <a:pt x="11" y="2212"/>
                      </a:lnTo>
                      <a:lnTo>
                        <a:pt x="23" y="2313"/>
                      </a:lnTo>
                      <a:lnTo>
                        <a:pt x="41" y="2412"/>
                      </a:lnTo>
                      <a:lnTo>
                        <a:pt x="63" y="2509"/>
                      </a:lnTo>
                      <a:lnTo>
                        <a:pt x="90" y="2605"/>
                      </a:lnTo>
                      <a:lnTo>
                        <a:pt x="122" y="2698"/>
                      </a:lnTo>
                      <a:lnTo>
                        <a:pt x="159" y="2788"/>
                      </a:lnTo>
                      <a:lnTo>
                        <a:pt x="198" y="2878"/>
                      </a:lnTo>
                      <a:lnTo>
                        <a:pt x="243" y="2964"/>
                      </a:lnTo>
                      <a:lnTo>
                        <a:pt x="291" y="3048"/>
                      </a:lnTo>
                      <a:lnTo>
                        <a:pt x="344" y="3130"/>
                      </a:lnTo>
                      <a:lnTo>
                        <a:pt x="399" y="3209"/>
                      </a:lnTo>
                      <a:lnTo>
                        <a:pt x="459" y="3284"/>
                      </a:lnTo>
                      <a:lnTo>
                        <a:pt x="523" y="3357"/>
                      </a:lnTo>
                      <a:lnTo>
                        <a:pt x="589" y="3427"/>
                      </a:lnTo>
                      <a:lnTo>
                        <a:pt x="659" y="3493"/>
                      </a:lnTo>
                      <a:lnTo>
                        <a:pt x="732" y="3556"/>
                      </a:lnTo>
                      <a:lnTo>
                        <a:pt x="807" y="3616"/>
                      </a:lnTo>
                      <a:lnTo>
                        <a:pt x="887" y="3672"/>
                      </a:lnTo>
                      <a:lnTo>
                        <a:pt x="968" y="3724"/>
                      </a:lnTo>
                      <a:lnTo>
                        <a:pt x="1053" y="3772"/>
                      </a:lnTo>
                      <a:lnTo>
                        <a:pt x="1139" y="3817"/>
                      </a:lnTo>
                      <a:lnTo>
                        <a:pt x="1229" y="3857"/>
                      </a:lnTo>
                      <a:lnTo>
                        <a:pt x="1319" y="3892"/>
                      </a:lnTo>
                      <a:lnTo>
                        <a:pt x="1413" y="3925"/>
                      </a:lnTo>
                      <a:lnTo>
                        <a:pt x="1509" y="3952"/>
                      </a:lnTo>
                      <a:lnTo>
                        <a:pt x="1606" y="3974"/>
                      </a:lnTo>
                      <a:lnTo>
                        <a:pt x="1706" y="3992"/>
                      </a:lnTo>
                      <a:lnTo>
                        <a:pt x="1806" y="4004"/>
                      </a:lnTo>
                      <a:lnTo>
                        <a:pt x="1908" y="4012"/>
                      </a:lnTo>
                      <a:lnTo>
                        <a:pt x="2012" y="4015"/>
                      </a:lnTo>
                      <a:lnTo>
                        <a:pt x="2115" y="4012"/>
                      </a:lnTo>
                      <a:lnTo>
                        <a:pt x="2218" y="4004"/>
                      </a:lnTo>
                      <a:lnTo>
                        <a:pt x="2318" y="3992"/>
                      </a:lnTo>
                      <a:lnTo>
                        <a:pt x="2417" y="3974"/>
                      </a:lnTo>
                      <a:lnTo>
                        <a:pt x="2514" y="3952"/>
                      </a:lnTo>
                      <a:lnTo>
                        <a:pt x="2610" y="3925"/>
                      </a:lnTo>
                      <a:lnTo>
                        <a:pt x="2704" y="3892"/>
                      </a:lnTo>
                      <a:lnTo>
                        <a:pt x="2795" y="3857"/>
                      </a:lnTo>
                      <a:lnTo>
                        <a:pt x="2884" y="3817"/>
                      </a:lnTo>
                      <a:lnTo>
                        <a:pt x="2971" y="3772"/>
                      </a:lnTo>
                      <a:lnTo>
                        <a:pt x="3055" y="3724"/>
                      </a:lnTo>
                      <a:lnTo>
                        <a:pt x="3137" y="3672"/>
                      </a:lnTo>
                      <a:lnTo>
                        <a:pt x="3216" y="3616"/>
                      </a:lnTo>
                      <a:lnTo>
                        <a:pt x="3292" y="3556"/>
                      </a:lnTo>
                      <a:lnTo>
                        <a:pt x="3364" y="3493"/>
                      </a:lnTo>
                      <a:lnTo>
                        <a:pt x="3435" y="3427"/>
                      </a:lnTo>
                      <a:lnTo>
                        <a:pt x="3501" y="3357"/>
                      </a:lnTo>
                      <a:lnTo>
                        <a:pt x="3565" y="3284"/>
                      </a:lnTo>
                      <a:lnTo>
                        <a:pt x="3624" y="3209"/>
                      </a:lnTo>
                      <a:lnTo>
                        <a:pt x="3680" y="3130"/>
                      </a:lnTo>
                      <a:lnTo>
                        <a:pt x="3733" y="3048"/>
                      </a:lnTo>
                      <a:lnTo>
                        <a:pt x="3781" y="2964"/>
                      </a:lnTo>
                      <a:lnTo>
                        <a:pt x="3825" y="2878"/>
                      </a:lnTo>
                      <a:lnTo>
                        <a:pt x="3865" y="2788"/>
                      </a:lnTo>
                      <a:lnTo>
                        <a:pt x="3902" y="2698"/>
                      </a:lnTo>
                      <a:lnTo>
                        <a:pt x="3933" y="2605"/>
                      </a:lnTo>
                      <a:lnTo>
                        <a:pt x="3960" y="2509"/>
                      </a:lnTo>
                      <a:lnTo>
                        <a:pt x="3983" y="2412"/>
                      </a:lnTo>
                      <a:lnTo>
                        <a:pt x="4000" y="2313"/>
                      </a:lnTo>
                      <a:lnTo>
                        <a:pt x="4013" y="2212"/>
                      </a:lnTo>
                      <a:lnTo>
                        <a:pt x="4021" y="2111"/>
                      </a:lnTo>
                      <a:lnTo>
                        <a:pt x="4023" y="2008"/>
                      </a:lnTo>
                      <a:lnTo>
                        <a:pt x="4021" y="1904"/>
                      </a:lnTo>
                      <a:lnTo>
                        <a:pt x="4013" y="1802"/>
                      </a:lnTo>
                      <a:lnTo>
                        <a:pt x="4000" y="1701"/>
                      </a:lnTo>
                      <a:lnTo>
                        <a:pt x="3983" y="1603"/>
                      </a:lnTo>
                      <a:lnTo>
                        <a:pt x="3960" y="1506"/>
                      </a:lnTo>
                      <a:lnTo>
                        <a:pt x="3933" y="1410"/>
                      </a:lnTo>
                      <a:lnTo>
                        <a:pt x="3902" y="1317"/>
                      </a:lnTo>
                      <a:lnTo>
                        <a:pt x="3865" y="1226"/>
                      </a:lnTo>
                      <a:lnTo>
                        <a:pt x="3825" y="1137"/>
                      </a:lnTo>
                      <a:lnTo>
                        <a:pt x="3781" y="1050"/>
                      </a:lnTo>
                      <a:lnTo>
                        <a:pt x="3733" y="967"/>
                      </a:lnTo>
                      <a:lnTo>
                        <a:pt x="3680" y="884"/>
                      </a:lnTo>
                      <a:lnTo>
                        <a:pt x="3624" y="806"/>
                      </a:lnTo>
                      <a:lnTo>
                        <a:pt x="3565" y="731"/>
                      </a:lnTo>
                      <a:lnTo>
                        <a:pt x="3501" y="658"/>
                      </a:lnTo>
                      <a:lnTo>
                        <a:pt x="3435" y="587"/>
                      </a:lnTo>
                      <a:lnTo>
                        <a:pt x="3364" y="521"/>
                      </a:lnTo>
                      <a:lnTo>
                        <a:pt x="3292" y="458"/>
                      </a:lnTo>
                      <a:lnTo>
                        <a:pt x="3216" y="399"/>
                      </a:lnTo>
                      <a:lnTo>
                        <a:pt x="3137" y="342"/>
                      </a:lnTo>
                      <a:lnTo>
                        <a:pt x="3055" y="290"/>
                      </a:lnTo>
                      <a:lnTo>
                        <a:pt x="2971" y="242"/>
                      </a:lnTo>
                      <a:lnTo>
                        <a:pt x="2884" y="198"/>
                      </a:lnTo>
                      <a:lnTo>
                        <a:pt x="2795" y="158"/>
                      </a:lnTo>
                      <a:lnTo>
                        <a:pt x="2704" y="122"/>
                      </a:lnTo>
                      <a:lnTo>
                        <a:pt x="2610" y="90"/>
                      </a:lnTo>
                      <a:lnTo>
                        <a:pt x="2514" y="63"/>
                      </a:lnTo>
                      <a:lnTo>
                        <a:pt x="2417" y="41"/>
                      </a:lnTo>
                      <a:lnTo>
                        <a:pt x="2318" y="23"/>
                      </a:lnTo>
                      <a:lnTo>
                        <a:pt x="2218" y="10"/>
                      </a:lnTo>
                      <a:lnTo>
                        <a:pt x="2115" y="3"/>
                      </a:lnTo>
                      <a:lnTo>
                        <a:pt x="201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id-ID" kern="0">
                    <a:solidFill>
                      <a:prstClr val="black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28" name="Group 39">
                <a:extLst>
                  <a:ext uri="{FF2B5EF4-FFF2-40B4-BE49-F238E27FC236}">
                    <a16:creationId xmlns="" xmlns:a16="http://schemas.microsoft.com/office/drawing/2014/main" id="{FE1DB8EB-9ECF-B241-B002-B3A8A166A96C}"/>
                  </a:ext>
                </a:extLst>
              </p:cNvPr>
              <p:cNvGrpSpPr/>
              <p:nvPr/>
            </p:nvGrpSpPr>
            <p:grpSpPr>
              <a:xfrm>
                <a:off x="6791767" y="4304373"/>
                <a:ext cx="303955" cy="441191"/>
                <a:chOff x="8591550" y="2183636"/>
                <a:chExt cx="474663" cy="688975"/>
              </a:xfrm>
              <a:solidFill>
                <a:srgbClr val="808080"/>
              </a:solidFill>
            </p:grpSpPr>
            <p:sp>
              <p:nvSpPr>
                <p:cNvPr id="32" name="Freeform 100">
                  <a:extLst>
                    <a:ext uri="{FF2B5EF4-FFF2-40B4-BE49-F238E27FC236}">
                      <a16:creationId xmlns="" xmlns:a16="http://schemas.microsoft.com/office/drawing/2014/main" id="{67A21EB3-57C8-D34D-9B73-7C68A8B06C8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591550" y="2183636"/>
                  <a:ext cx="474663" cy="688975"/>
                </a:xfrm>
                <a:custGeom>
                  <a:avLst/>
                  <a:gdLst>
                    <a:gd name="T0" fmla="*/ 2887 w 11063"/>
                    <a:gd name="T1" fmla="*/ 9929 h 16058"/>
                    <a:gd name="T2" fmla="*/ 2451 w 11063"/>
                    <a:gd name="T3" fmla="*/ 9123 h 16058"/>
                    <a:gd name="T4" fmla="*/ 1855 w 11063"/>
                    <a:gd name="T5" fmla="*/ 8041 h 16058"/>
                    <a:gd name="T6" fmla="*/ 1427 w 11063"/>
                    <a:gd name="T7" fmla="*/ 7165 h 16058"/>
                    <a:gd name="T8" fmla="*/ 1122 w 11063"/>
                    <a:gd name="T9" fmla="*/ 6318 h 16058"/>
                    <a:gd name="T10" fmla="*/ 1006 w 11063"/>
                    <a:gd name="T11" fmla="*/ 5520 h 16058"/>
                    <a:gd name="T12" fmla="*/ 1362 w 11063"/>
                    <a:gd name="T13" fmla="*/ 3764 h 16058"/>
                    <a:gd name="T14" fmla="*/ 2332 w 11063"/>
                    <a:gd name="T15" fmla="*/ 2327 h 16058"/>
                    <a:gd name="T16" fmla="*/ 3771 w 11063"/>
                    <a:gd name="T17" fmla="*/ 1359 h 16058"/>
                    <a:gd name="T18" fmla="*/ 5532 w 11063"/>
                    <a:gd name="T19" fmla="*/ 1004 h 16058"/>
                    <a:gd name="T20" fmla="*/ 7292 w 11063"/>
                    <a:gd name="T21" fmla="*/ 1359 h 16058"/>
                    <a:gd name="T22" fmla="*/ 8731 w 11063"/>
                    <a:gd name="T23" fmla="*/ 2327 h 16058"/>
                    <a:gd name="T24" fmla="*/ 9701 w 11063"/>
                    <a:gd name="T25" fmla="*/ 3764 h 16058"/>
                    <a:gd name="T26" fmla="*/ 10057 w 11063"/>
                    <a:gd name="T27" fmla="*/ 5520 h 16058"/>
                    <a:gd name="T28" fmla="*/ 9941 w 11063"/>
                    <a:gd name="T29" fmla="*/ 6314 h 16058"/>
                    <a:gd name="T30" fmla="*/ 9636 w 11063"/>
                    <a:gd name="T31" fmla="*/ 7163 h 16058"/>
                    <a:gd name="T32" fmla="*/ 9207 w 11063"/>
                    <a:gd name="T33" fmla="*/ 8042 h 16058"/>
                    <a:gd name="T34" fmla="*/ 8612 w 11063"/>
                    <a:gd name="T35" fmla="*/ 9129 h 16058"/>
                    <a:gd name="T36" fmla="*/ 8179 w 11063"/>
                    <a:gd name="T37" fmla="*/ 9932 h 16058"/>
                    <a:gd name="T38" fmla="*/ 5484 w 11063"/>
                    <a:gd name="T39" fmla="*/ 15054 h 16058"/>
                    <a:gd name="T40" fmla="*/ 5160 w 11063"/>
                    <a:gd name="T41" fmla="*/ 15030 h 16058"/>
                    <a:gd name="T42" fmla="*/ 4907 w 11063"/>
                    <a:gd name="T43" fmla="*/ 14937 h 16058"/>
                    <a:gd name="T44" fmla="*/ 4698 w 11063"/>
                    <a:gd name="T45" fmla="*/ 14732 h 16058"/>
                    <a:gd name="T46" fmla="*/ 6658 w 11063"/>
                    <a:gd name="T47" fmla="*/ 14161 h 16058"/>
                    <a:gd name="T48" fmla="*/ 6436 w 11063"/>
                    <a:gd name="T49" fmla="*/ 14651 h 16058"/>
                    <a:gd name="T50" fmla="*/ 6202 w 11063"/>
                    <a:gd name="T51" fmla="*/ 14919 h 16058"/>
                    <a:gd name="T52" fmla="*/ 5915 w 11063"/>
                    <a:gd name="T53" fmla="*/ 15031 h 16058"/>
                    <a:gd name="T54" fmla="*/ 5532 w 11063"/>
                    <a:gd name="T55" fmla="*/ 15054 h 16058"/>
                    <a:gd name="T56" fmla="*/ 3763 w 11063"/>
                    <a:gd name="T57" fmla="*/ 12094 h 16058"/>
                    <a:gd name="T58" fmla="*/ 3603 w 11063"/>
                    <a:gd name="T59" fmla="*/ 11605 h 16058"/>
                    <a:gd name="T60" fmla="*/ 7351 w 11063"/>
                    <a:gd name="T61" fmla="*/ 11943 h 16058"/>
                    <a:gd name="T62" fmla="*/ 4290 w 11063"/>
                    <a:gd name="T63" fmla="*/ 13799 h 16058"/>
                    <a:gd name="T64" fmla="*/ 4145 w 11063"/>
                    <a:gd name="T65" fmla="*/ 13340 h 16058"/>
                    <a:gd name="T66" fmla="*/ 7149 w 11063"/>
                    <a:gd name="T67" fmla="*/ 12594 h 16058"/>
                    <a:gd name="T68" fmla="*/ 7016 w 11063"/>
                    <a:gd name="T69" fmla="*/ 13038 h 16058"/>
                    <a:gd name="T70" fmla="*/ 6835 w 11063"/>
                    <a:gd name="T71" fmla="*/ 13637 h 16058"/>
                    <a:gd name="T72" fmla="*/ 3630 w 11063"/>
                    <a:gd name="T73" fmla="*/ 335 h 16058"/>
                    <a:gd name="T74" fmla="*/ 1812 w 11063"/>
                    <a:gd name="T75" fmla="*/ 1434 h 16058"/>
                    <a:gd name="T76" fmla="*/ 545 w 11063"/>
                    <a:gd name="T77" fmla="*/ 3127 h 16058"/>
                    <a:gd name="T78" fmla="*/ 7 w 11063"/>
                    <a:gd name="T79" fmla="*/ 5236 h 16058"/>
                    <a:gd name="T80" fmla="*/ 234 w 11063"/>
                    <a:gd name="T81" fmla="*/ 6861 h 16058"/>
                    <a:gd name="T82" fmla="*/ 910 w 11063"/>
                    <a:gd name="T83" fmla="*/ 8405 h 16058"/>
                    <a:gd name="T84" fmla="*/ 1748 w 11063"/>
                    <a:gd name="T85" fmla="*/ 9927 h 16058"/>
                    <a:gd name="T86" fmla="*/ 2463 w 11063"/>
                    <a:gd name="T87" fmla="*/ 11392 h 16058"/>
                    <a:gd name="T88" fmla="*/ 3065 w 11063"/>
                    <a:gd name="T89" fmla="*/ 13245 h 16058"/>
                    <a:gd name="T90" fmla="*/ 3552 w 11063"/>
                    <a:gd name="T91" fmla="*/ 14718 h 16058"/>
                    <a:gd name="T92" fmla="*/ 4207 w 11063"/>
                    <a:gd name="T93" fmla="*/ 15672 h 16058"/>
                    <a:gd name="T94" fmla="*/ 5340 w 11063"/>
                    <a:gd name="T95" fmla="*/ 16053 h 16058"/>
                    <a:gd name="T96" fmla="*/ 6643 w 11063"/>
                    <a:gd name="T97" fmla="*/ 15823 h 16058"/>
                    <a:gd name="T98" fmla="*/ 7387 w 11063"/>
                    <a:gd name="T99" fmla="*/ 15011 h 16058"/>
                    <a:gd name="T100" fmla="*/ 7880 w 11063"/>
                    <a:gd name="T101" fmla="*/ 13666 h 16058"/>
                    <a:gd name="T102" fmla="*/ 8442 w 11063"/>
                    <a:gd name="T103" fmla="*/ 11841 h 16058"/>
                    <a:gd name="T104" fmla="*/ 9115 w 11063"/>
                    <a:gd name="T105" fmla="*/ 10307 h 16058"/>
                    <a:gd name="T106" fmla="*/ 9949 w 11063"/>
                    <a:gd name="T107" fmla="*/ 8788 h 16058"/>
                    <a:gd name="T108" fmla="*/ 10691 w 11063"/>
                    <a:gd name="T109" fmla="*/ 7241 h 16058"/>
                    <a:gd name="T110" fmla="*/ 11058 w 11063"/>
                    <a:gd name="T111" fmla="*/ 5709 h 16058"/>
                    <a:gd name="T112" fmla="*/ 10727 w 11063"/>
                    <a:gd name="T113" fmla="*/ 3622 h 16058"/>
                    <a:gd name="T114" fmla="*/ 9626 w 11063"/>
                    <a:gd name="T115" fmla="*/ 1809 h 16058"/>
                    <a:gd name="T116" fmla="*/ 7929 w 11063"/>
                    <a:gd name="T117" fmla="*/ 544 h 16058"/>
                    <a:gd name="T118" fmla="*/ 5816 w 11063"/>
                    <a:gd name="T119" fmla="*/ 7 h 160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1063" h="16058">
                      <a:moveTo>
                        <a:pt x="7881" y="10538"/>
                      </a:moveTo>
                      <a:lnTo>
                        <a:pt x="3187" y="10538"/>
                      </a:lnTo>
                      <a:lnTo>
                        <a:pt x="3140" y="10437"/>
                      </a:lnTo>
                      <a:lnTo>
                        <a:pt x="3092" y="10335"/>
                      </a:lnTo>
                      <a:lnTo>
                        <a:pt x="3041" y="10234"/>
                      </a:lnTo>
                      <a:lnTo>
                        <a:pt x="2991" y="10132"/>
                      </a:lnTo>
                      <a:lnTo>
                        <a:pt x="2940" y="10030"/>
                      </a:lnTo>
                      <a:lnTo>
                        <a:pt x="2887" y="9929"/>
                      </a:lnTo>
                      <a:lnTo>
                        <a:pt x="2835" y="9827"/>
                      </a:lnTo>
                      <a:lnTo>
                        <a:pt x="2781" y="9727"/>
                      </a:lnTo>
                      <a:lnTo>
                        <a:pt x="2728" y="9626"/>
                      </a:lnTo>
                      <a:lnTo>
                        <a:pt x="2672" y="9524"/>
                      </a:lnTo>
                      <a:lnTo>
                        <a:pt x="2618" y="9424"/>
                      </a:lnTo>
                      <a:lnTo>
                        <a:pt x="2563" y="9324"/>
                      </a:lnTo>
                      <a:lnTo>
                        <a:pt x="2507" y="9223"/>
                      </a:lnTo>
                      <a:lnTo>
                        <a:pt x="2451" y="9123"/>
                      </a:lnTo>
                      <a:lnTo>
                        <a:pt x="2396" y="9024"/>
                      </a:lnTo>
                      <a:lnTo>
                        <a:pt x="2340" y="8924"/>
                      </a:lnTo>
                      <a:lnTo>
                        <a:pt x="2217" y="8703"/>
                      </a:lnTo>
                      <a:lnTo>
                        <a:pt x="2094" y="8483"/>
                      </a:lnTo>
                      <a:lnTo>
                        <a:pt x="2034" y="8372"/>
                      </a:lnTo>
                      <a:lnTo>
                        <a:pt x="1973" y="8262"/>
                      </a:lnTo>
                      <a:lnTo>
                        <a:pt x="1914" y="8151"/>
                      </a:lnTo>
                      <a:lnTo>
                        <a:pt x="1855" y="8041"/>
                      </a:lnTo>
                      <a:lnTo>
                        <a:pt x="1796" y="7931"/>
                      </a:lnTo>
                      <a:lnTo>
                        <a:pt x="1740" y="7820"/>
                      </a:lnTo>
                      <a:lnTo>
                        <a:pt x="1684" y="7711"/>
                      </a:lnTo>
                      <a:lnTo>
                        <a:pt x="1629" y="7600"/>
                      </a:lnTo>
                      <a:lnTo>
                        <a:pt x="1576" y="7491"/>
                      </a:lnTo>
                      <a:lnTo>
                        <a:pt x="1525" y="7383"/>
                      </a:lnTo>
                      <a:lnTo>
                        <a:pt x="1475" y="7273"/>
                      </a:lnTo>
                      <a:lnTo>
                        <a:pt x="1427" y="7165"/>
                      </a:lnTo>
                      <a:lnTo>
                        <a:pt x="1381" y="7057"/>
                      </a:lnTo>
                      <a:lnTo>
                        <a:pt x="1337" y="6950"/>
                      </a:lnTo>
                      <a:lnTo>
                        <a:pt x="1294" y="6843"/>
                      </a:lnTo>
                      <a:lnTo>
                        <a:pt x="1255" y="6736"/>
                      </a:lnTo>
                      <a:lnTo>
                        <a:pt x="1218" y="6631"/>
                      </a:lnTo>
                      <a:lnTo>
                        <a:pt x="1183" y="6526"/>
                      </a:lnTo>
                      <a:lnTo>
                        <a:pt x="1151" y="6421"/>
                      </a:lnTo>
                      <a:lnTo>
                        <a:pt x="1122" y="6318"/>
                      </a:lnTo>
                      <a:lnTo>
                        <a:pt x="1095" y="6214"/>
                      </a:lnTo>
                      <a:lnTo>
                        <a:pt x="1072" y="6112"/>
                      </a:lnTo>
                      <a:lnTo>
                        <a:pt x="1053" y="6012"/>
                      </a:lnTo>
                      <a:lnTo>
                        <a:pt x="1036" y="5911"/>
                      </a:lnTo>
                      <a:lnTo>
                        <a:pt x="1023" y="5812"/>
                      </a:lnTo>
                      <a:lnTo>
                        <a:pt x="1014" y="5714"/>
                      </a:lnTo>
                      <a:lnTo>
                        <a:pt x="1008" y="5616"/>
                      </a:lnTo>
                      <a:lnTo>
                        <a:pt x="1006" y="5520"/>
                      </a:lnTo>
                      <a:lnTo>
                        <a:pt x="1012" y="5288"/>
                      </a:lnTo>
                      <a:lnTo>
                        <a:pt x="1029" y="5059"/>
                      </a:lnTo>
                      <a:lnTo>
                        <a:pt x="1058" y="4833"/>
                      </a:lnTo>
                      <a:lnTo>
                        <a:pt x="1098" y="4611"/>
                      </a:lnTo>
                      <a:lnTo>
                        <a:pt x="1149" y="4393"/>
                      </a:lnTo>
                      <a:lnTo>
                        <a:pt x="1210" y="4178"/>
                      </a:lnTo>
                      <a:lnTo>
                        <a:pt x="1280" y="3968"/>
                      </a:lnTo>
                      <a:lnTo>
                        <a:pt x="1362" y="3764"/>
                      </a:lnTo>
                      <a:lnTo>
                        <a:pt x="1452" y="3564"/>
                      </a:lnTo>
                      <a:lnTo>
                        <a:pt x="1553" y="3369"/>
                      </a:lnTo>
                      <a:lnTo>
                        <a:pt x="1661" y="3179"/>
                      </a:lnTo>
                      <a:lnTo>
                        <a:pt x="1779" y="2997"/>
                      </a:lnTo>
                      <a:lnTo>
                        <a:pt x="1906" y="2819"/>
                      </a:lnTo>
                      <a:lnTo>
                        <a:pt x="2041" y="2649"/>
                      </a:lnTo>
                      <a:lnTo>
                        <a:pt x="2182" y="2485"/>
                      </a:lnTo>
                      <a:lnTo>
                        <a:pt x="2332" y="2327"/>
                      </a:lnTo>
                      <a:lnTo>
                        <a:pt x="2490" y="2178"/>
                      </a:lnTo>
                      <a:lnTo>
                        <a:pt x="2654" y="2036"/>
                      </a:lnTo>
                      <a:lnTo>
                        <a:pt x="2825" y="1902"/>
                      </a:lnTo>
                      <a:lnTo>
                        <a:pt x="3003" y="1776"/>
                      </a:lnTo>
                      <a:lnTo>
                        <a:pt x="3186" y="1658"/>
                      </a:lnTo>
                      <a:lnTo>
                        <a:pt x="3376" y="1550"/>
                      </a:lnTo>
                      <a:lnTo>
                        <a:pt x="3571" y="1449"/>
                      </a:lnTo>
                      <a:lnTo>
                        <a:pt x="3771" y="1359"/>
                      </a:lnTo>
                      <a:lnTo>
                        <a:pt x="3977" y="1279"/>
                      </a:lnTo>
                      <a:lnTo>
                        <a:pt x="4187" y="1207"/>
                      </a:lnTo>
                      <a:lnTo>
                        <a:pt x="4402" y="1146"/>
                      </a:lnTo>
                      <a:lnTo>
                        <a:pt x="4620" y="1096"/>
                      </a:lnTo>
                      <a:lnTo>
                        <a:pt x="4843" y="1056"/>
                      </a:lnTo>
                      <a:lnTo>
                        <a:pt x="5069" y="1027"/>
                      </a:lnTo>
                      <a:lnTo>
                        <a:pt x="5299" y="1010"/>
                      </a:lnTo>
                      <a:lnTo>
                        <a:pt x="5532" y="1004"/>
                      </a:lnTo>
                      <a:lnTo>
                        <a:pt x="5764" y="1010"/>
                      </a:lnTo>
                      <a:lnTo>
                        <a:pt x="5993" y="1027"/>
                      </a:lnTo>
                      <a:lnTo>
                        <a:pt x="6219" y="1056"/>
                      </a:lnTo>
                      <a:lnTo>
                        <a:pt x="6443" y="1096"/>
                      </a:lnTo>
                      <a:lnTo>
                        <a:pt x="6661" y="1146"/>
                      </a:lnTo>
                      <a:lnTo>
                        <a:pt x="6876" y="1207"/>
                      </a:lnTo>
                      <a:lnTo>
                        <a:pt x="7086" y="1279"/>
                      </a:lnTo>
                      <a:lnTo>
                        <a:pt x="7292" y="1359"/>
                      </a:lnTo>
                      <a:lnTo>
                        <a:pt x="7492" y="1449"/>
                      </a:lnTo>
                      <a:lnTo>
                        <a:pt x="7687" y="1550"/>
                      </a:lnTo>
                      <a:lnTo>
                        <a:pt x="7877" y="1658"/>
                      </a:lnTo>
                      <a:lnTo>
                        <a:pt x="8060" y="1776"/>
                      </a:lnTo>
                      <a:lnTo>
                        <a:pt x="8238" y="1902"/>
                      </a:lnTo>
                      <a:lnTo>
                        <a:pt x="8409" y="2036"/>
                      </a:lnTo>
                      <a:lnTo>
                        <a:pt x="8573" y="2178"/>
                      </a:lnTo>
                      <a:lnTo>
                        <a:pt x="8731" y="2327"/>
                      </a:lnTo>
                      <a:lnTo>
                        <a:pt x="8881" y="2485"/>
                      </a:lnTo>
                      <a:lnTo>
                        <a:pt x="9022" y="2649"/>
                      </a:lnTo>
                      <a:lnTo>
                        <a:pt x="9157" y="2819"/>
                      </a:lnTo>
                      <a:lnTo>
                        <a:pt x="9283" y="2997"/>
                      </a:lnTo>
                      <a:lnTo>
                        <a:pt x="9402" y="3179"/>
                      </a:lnTo>
                      <a:lnTo>
                        <a:pt x="9510" y="3369"/>
                      </a:lnTo>
                      <a:lnTo>
                        <a:pt x="9611" y="3564"/>
                      </a:lnTo>
                      <a:lnTo>
                        <a:pt x="9701" y="3764"/>
                      </a:lnTo>
                      <a:lnTo>
                        <a:pt x="9783" y="3968"/>
                      </a:lnTo>
                      <a:lnTo>
                        <a:pt x="9853" y="4178"/>
                      </a:lnTo>
                      <a:lnTo>
                        <a:pt x="9914" y="4393"/>
                      </a:lnTo>
                      <a:lnTo>
                        <a:pt x="9965" y="4611"/>
                      </a:lnTo>
                      <a:lnTo>
                        <a:pt x="10005" y="4833"/>
                      </a:lnTo>
                      <a:lnTo>
                        <a:pt x="10034" y="5059"/>
                      </a:lnTo>
                      <a:lnTo>
                        <a:pt x="10051" y="5288"/>
                      </a:lnTo>
                      <a:lnTo>
                        <a:pt x="10057" y="5520"/>
                      </a:lnTo>
                      <a:lnTo>
                        <a:pt x="10055" y="5615"/>
                      </a:lnTo>
                      <a:lnTo>
                        <a:pt x="10049" y="5713"/>
                      </a:lnTo>
                      <a:lnTo>
                        <a:pt x="10040" y="5810"/>
                      </a:lnTo>
                      <a:lnTo>
                        <a:pt x="10027" y="5908"/>
                      </a:lnTo>
                      <a:lnTo>
                        <a:pt x="10010" y="6009"/>
                      </a:lnTo>
                      <a:lnTo>
                        <a:pt x="9990" y="6110"/>
                      </a:lnTo>
                      <a:lnTo>
                        <a:pt x="9967" y="6211"/>
                      </a:lnTo>
                      <a:lnTo>
                        <a:pt x="9941" y="6314"/>
                      </a:lnTo>
                      <a:lnTo>
                        <a:pt x="9911" y="6418"/>
                      </a:lnTo>
                      <a:lnTo>
                        <a:pt x="9880" y="6523"/>
                      </a:lnTo>
                      <a:lnTo>
                        <a:pt x="9845" y="6627"/>
                      </a:lnTo>
                      <a:lnTo>
                        <a:pt x="9808" y="6733"/>
                      </a:lnTo>
                      <a:lnTo>
                        <a:pt x="9769" y="6840"/>
                      </a:lnTo>
                      <a:lnTo>
                        <a:pt x="9726" y="6947"/>
                      </a:lnTo>
                      <a:lnTo>
                        <a:pt x="9682" y="7054"/>
                      </a:lnTo>
                      <a:lnTo>
                        <a:pt x="9636" y="7163"/>
                      </a:lnTo>
                      <a:lnTo>
                        <a:pt x="9588" y="7271"/>
                      </a:lnTo>
                      <a:lnTo>
                        <a:pt x="9538" y="7381"/>
                      </a:lnTo>
                      <a:lnTo>
                        <a:pt x="9486" y="7490"/>
                      </a:lnTo>
                      <a:lnTo>
                        <a:pt x="9433" y="7599"/>
                      </a:lnTo>
                      <a:lnTo>
                        <a:pt x="9378" y="7710"/>
                      </a:lnTo>
                      <a:lnTo>
                        <a:pt x="9323" y="7820"/>
                      </a:lnTo>
                      <a:lnTo>
                        <a:pt x="9266" y="7932"/>
                      </a:lnTo>
                      <a:lnTo>
                        <a:pt x="9207" y="8042"/>
                      </a:lnTo>
                      <a:lnTo>
                        <a:pt x="9149" y="8153"/>
                      </a:lnTo>
                      <a:lnTo>
                        <a:pt x="9089" y="8264"/>
                      </a:lnTo>
                      <a:lnTo>
                        <a:pt x="9028" y="8375"/>
                      </a:lnTo>
                      <a:lnTo>
                        <a:pt x="8968" y="8487"/>
                      </a:lnTo>
                      <a:lnTo>
                        <a:pt x="8845" y="8708"/>
                      </a:lnTo>
                      <a:lnTo>
                        <a:pt x="8722" y="8930"/>
                      </a:lnTo>
                      <a:lnTo>
                        <a:pt x="8667" y="9029"/>
                      </a:lnTo>
                      <a:lnTo>
                        <a:pt x="8612" y="9129"/>
                      </a:lnTo>
                      <a:lnTo>
                        <a:pt x="8557" y="9228"/>
                      </a:lnTo>
                      <a:lnTo>
                        <a:pt x="8501" y="9329"/>
                      </a:lnTo>
                      <a:lnTo>
                        <a:pt x="8447" y="9429"/>
                      </a:lnTo>
                      <a:lnTo>
                        <a:pt x="8392" y="9529"/>
                      </a:lnTo>
                      <a:lnTo>
                        <a:pt x="8338" y="9630"/>
                      </a:lnTo>
                      <a:lnTo>
                        <a:pt x="8284" y="9730"/>
                      </a:lnTo>
                      <a:lnTo>
                        <a:pt x="8231" y="9831"/>
                      </a:lnTo>
                      <a:lnTo>
                        <a:pt x="8179" y="9932"/>
                      </a:lnTo>
                      <a:lnTo>
                        <a:pt x="8127" y="10033"/>
                      </a:lnTo>
                      <a:lnTo>
                        <a:pt x="8076" y="10134"/>
                      </a:lnTo>
                      <a:lnTo>
                        <a:pt x="8026" y="10235"/>
                      </a:lnTo>
                      <a:lnTo>
                        <a:pt x="7976" y="10336"/>
                      </a:lnTo>
                      <a:lnTo>
                        <a:pt x="7928" y="10437"/>
                      </a:lnTo>
                      <a:lnTo>
                        <a:pt x="7881" y="10538"/>
                      </a:lnTo>
                      <a:close/>
                      <a:moveTo>
                        <a:pt x="5532" y="15054"/>
                      </a:moveTo>
                      <a:lnTo>
                        <a:pt x="5484" y="15054"/>
                      </a:lnTo>
                      <a:lnTo>
                        <a:pt x="5439" y="15053"/>
                      </a:lnTo>
                      <a:lnTo>
                        <a:pt x="5395" y="15052"/>
                      </a:lnTo>
                      <a:lnTo>
                        <a:pt x="5352" y="15050"/>
                      </a:lnTo>
                      <a:lnTo>
                        <a:pt x="5311" y="15048"/>
                      </a:lnTo>
                      <a:lnTo>
                        <a:pt x="5272" y="15045"/>
                      </a:lnTo>
                      <a:lnTo>
                        <a:pt x="5234" y="15041"/>
                      </a:lnTo>
                      <a:lnTo>
                        <a:pt x="5197" y="15036"/>
                      </a:lnTo>
                      <a:lnTo>
                        <a:pt x="5160" y="15030"/>
                      </a:lnTo>
                      <a:lnTo>
                        <a:pt x="5125" y="15023"/>
                      </a:lnTo>
                      <a:lnTo>
                        <a:pt x="5091" y="15015"/>
                      </a:lnTo>
                      <a:lnTo>
                        <a:pt x="5059" y="15006"/>
                      </a:lnTo>
                      <a:lnTo>
                        <a:pt x="5027" y="14995"/>
                      </a:lnTo>
                      <a:lnTo>
                        <a:pt x="4995" y="14983"/>
                      </a:lnTo>
                      <a:lnTo>
                        <a:pt x="4965" y="14969"/>
                      </a:lnTo>
                      <a:lnTo>
                        <a:pt x="4936" y="14954"/>
                      </a:lnTo>
                      <a:lnTo>
                        <a:pt x="4907" y="14937"/>
                      </a:lnTo>
                      <a:lnTo>
                        <a:pt x="4880" y="14919"/>
                      </a:lnTo>
                      <a:lnTo>
                        <a:pt x="4852" y="14898"/>
                      </a:lnTo>
                      <a:lnTo>
                        <a:pt x="4825" y="14876"/>
                      </a:lnTo>
                      <a:lnTo>
                        <a:pt x="4799" y="14852"/>
                      </a:lnTo>
                      <a:lnTo>
                        <a:pt x="4773" y="14825"/>
                      </a:lnTo>
                      <a:lnTo>
                        <a:pt x="4748" y="14796"/>
                      </a:lnTo>
                      <a:lnTo>
                        <a:pt x="4723" y="14765"/>
                      </a:lnTo>
                      <a:lnTo>
                        <a:pt x="4698" y="14732"/>
                      </a:lnTo>
                      <a:lnTo>
                        <a:pt x="4673" y="14696"/>
                      </a:lnTo>
                      <a:lnTo>
                        <a:pt x="4648" y="14658"/>
                      </a:lnTo>
                      <a:lnTo>
                        <a:pt x="4624" y="14618"/>
                      </a:lnTo>
                      <a:lnTo>
                        <a:pt x="4600" y="14574"/>
                      </a:lnTo>
                      <a:lnTo>
                        <a:pt x="4576" y="14527"/>
                      </a:lnTo>
                      <a:lnTo>
                        <a:pt x="4552" y="14479"/>
                      </a:lnTo>
                      <a:lnTo>
                        <a:pt x="4527" y="14427"/>
                      </a:lnTo>
                      <a:lnTo>
                        <a:pt x="6658" y="14161"/>
                      </a:lnTo>
                      <a:lnTo>
                        <a:pt x="6630" y="14236"/>
                      </a:lnTo>
                      <a:lnTo>
                        <a:pt x="6602" y="14308"/>
                      </a:lnTo>
                      <a:lnTo>
                        <a:pt x="6573" y="14375"/>
                      </a:lnTo>
                      <a:lnTo>
                        <a:pt x="6546" y="14438"/>
                      </a:lnTo>
                      <a:lnTo>
                        <a:pt x="6518" y="14496"/>
                      </a:lnTo>
                      <a:lnTo>
                        <a:pt x="6491" y="14552"/>
                      </a:lnTo>
                      <a:lnTo>
                        <a:pt x="6464" y="14603"/>
                      </a:lnTo>
                      <a:lnTo>
                        <a:pt x="6436" y="14651"/>
                      </a:lnTo>
                      <a:lnTo>
                        <a:pt x="6408" y="14695"/>
                      </a:lnTo>
                      <a:lnTo>
                        <a:pt x="6380" y="14736"/>
                      </a:lnTo>
                      <a:lnTo>
                        <a:pt x="6352" y="14773"/>
                      </a:lnTo>
                      <a:lnTo>
                        <a:pt x="6323" y="14808"/>
                      </a:lnTo>
                      <a:lnTo>
                        <a:pt x="6294" y="14841"/>
                      </a:lnTo>
                      <a:lnTo>
                        <a:pt x="6264" y="14869"/>
                      </a:lnTo>
                      <a:lnTo>
                        <a:pt x="6233" y="14895"/>
                      </a:lnTo>
                      <a:lnTo>
                        <a:pt x="6202" y="14919"/>
                      </a:lnTo>
                      <a:lnTo>
                        <a:pt x="6170" y="14940"/>
                      </a:lnTo>
                      <a:lnTo>
                        <a:pt x="6137" y="14959"/>
                      </a:lnTo>
                      <a:lnTo>
                        <a:pt x="6103" y="14976"/>
                      </a:lnTo>
                      <a:lnTo>
                        <a:pt x="6068" y="14990"/>
                      </a:lnTo>
                      <a:lnTo>
                        <a:pt x="6031" y="15003"/>
                      </a:lnTo>
                      <a:lnTo>
                        <a:pt x="5994" y="15014"/>
                      </a:lnTo>
                      <a:lnTo>
                        <a:pt x="5955" y="15023"/>
                      </a:lnTo>
                      <a:lnTo>
                        <a:pt x="5915" y="15031"/>
                      </a:lnTo>
                      <a:lnTo>
                        <a:pt x="5873" y="15038"/>
                      </a:lnTo>
                      <a:lnTo>
                        <a:pt x="5829" y="15043"/>
                      </a:lnTo>
                      <a:lnTo>
                        <a:pt x="5785" y="15047"/>
                      </a:lnTo>
                      <a:lnTo>
                        <a:pt x="5738" y="15050"/>
                      </a:lnTo>
                      <a:lnTo>
                        <a:pt x="5689" y="15052"/>
                      </a:lnTo>
                      <a:lnTo>
                        <a:pt x="5638" y="15053"/>
                      </a:lnTo>
                      <a:lnTo>
                        <a:pt x="5586" y="15054"/>
                      </a:lnTo>
                      <a:lnTo>
                        <a:pt x="5532" y="15054"/>
                      </a:lnTo>
                      <a:close/>
                      <a:moveTo>
                        <a:pt x="3890" y="12499"/>
                      </a:moveTo>
                      <a:lnTo>
                        <a:pt x="3873" y="12442"/>
                      </a:lnTo>
                      <a:lnTo>
                        <a:pt x="3855" y="12386"/>
                      </a:lnTo>
                      <a:lnTo>
                        <a:pt x="3838" y="12328"/>
                      </a:lnTo>
                      <a:lnTo>
                        <a:pt x="3820" y="12269"/>
                      </a:lnTo>
                      <a:lnTo>
                        <a:pt x="3802" y="12211"/>
                      </a:lnTo>
                      <a:lnTo>
                        <a:pt x="3783" y="12153"/>
                      </a:lnTo>
                      <a:lnTo>
                        <a:pt x="3763" y="12094"/>
                      </a:lnTo>
                      <a:lnTo>
                        <a:pt x="3744" y="12033"/>
                      </a:lnTo>
                      <a:lnTo>
                        <a:pt x="3725" y="11974"/>
                      </a:lnTo>
                      <a:lnTo>
                        <a:pt x="3705" y="11913"/>
                      </a:lnTo>
                      <a:lnTo>
                        <a:pt x="3685" y="11853"/>
                      </a:lnTo>
                      <a:lnTo>
                        <a:pt x="3665" y="11792"/>
                      </a:lnTo>
                      <a:lnTo>
                        <a:pt x="3645" y="11729"/>
                      </a:lnTo>
                      <a:lnTo>
                        <a:pt x="3624" y="11667"/>
                      </a:lnTo>
                      <a:lnTo>
                        <a:pt x="3603" y="11605"/>
                      </a:lnTo>
                      <a:lnTo>
                        <a:pt x="3581" y="11542"/>
                      </a:lnTo>
                      <a:lnTo>
                        <a:pt x="7487" y="11542"/>
                      </a:lnTo>
                      <a:lnTo>
                        <a:pt x="7464" y="11609"/>
                      </a:lnTo>
                      <a:lnTo>
                        <a:pt x="7440" y="11677"/>
                      </a:lnTo>
                      <a:lnTo>
                        <a:pt x="7417" y="11744"/>
                      </a:lnTo>
                      <a:lnTo>
                        <a:pt x="7395" y="11811"/>
                      </a:lnTo>
                      <a:lnTo>
                        <a:pt x="7373" y="11878"/>
                      </a:lnTo>
                      <a:lnTo>
                        <a:pt x="7351" y="11943"/>
                      </a:lnTo>
                      <a:lnTo>
                        <a:pt x="7330" y="12008"/>
                      </a:lnTo>
                      <a:lnTo>
                        <a:pt x="7309" y="12074"/>
                      </a:lnTo>
                      <a:lnTo>
                        <a:pt x="3890" y="12499"/>
                      </a:lnTo>
                      <a:close/>
                      <a:moveTo>
                        <a:pt x="6835" y="13637"/>
                      </a:moveTo>
                      <a:lnTo>
                        <a:pt x="4342" y="13948"/>
                      </a:lnTo>
                      <a:lnTo>
                        <a:pt x="4325" y="13899"/>
                      </a:lnTo>
                      <a:lnTo>
                        <a:pt x="4309" y="13850"/>
                      </a:lnTo>
                      <a:lnTo>
                        <a:pt x="4290" y="13799"/>
                      </a:lnTo>
                      <a:lnTo>
                        <a:pt x="4273" y="13747"/>
                      </a:lnTo>
                      <a:lnTo>
                        <a:pt x="4256" y="13693"/>
                      </a:lnTo>
                      <a:lnTo>
                        <a:pt x="4238" y="13638"/>
                      </a:lnTo>
                      <a:lnTo>
                        <a:pt x="4220" y="13582"/>
                      </a:lnTo>
                      <a:lnTo>
                        <a:pt x="4202" y="13524"/>
                      </a:lnTo>
                      <a:lnTo>
                        <a:pt x="4183" y="13465"/>
                      </a:lnTo>
                      <a:lnTo>
                        <a:pt x="4164" y="13403"/>
                      </a:lnTo>
                      <a:lnTo>
                        <a:pt x="4145" y="13340"/>
                      </a:lnTo>
                      <a:lnTo>
                        <a:pt x="4124" y="13276"/>
                      </a:lnTo>
                      <a:lnTo>
                        <a:pt x="4104" y="13210"/>
                      </a:lnTo>
                      <a:lnTo>
                        <a:pt x="4083" y="13141"/>
                      </a:lnTo>
                      <a:lnTo>
                        <a:pt x="4062" y="13070"/>
                      </a:lnTo>
                      <a:lnTo>
                        <a:pt x="4041" y="12998"/>
                      </a:lnTo>
                      <a:lnTo>
                        <a:pt x="4038" y="12990"/>
                      </a:lnTo>
                      <a:lnTo>
                        <a:pt x="4036" y="12983"/>
                      </a:lnTo>
                      <a:lnTo>
                        <a:pt x="7149" y="12594"/>
                      </a:lnTo>
                      <a:lnTo>
                        <a:pt x="7132" y="12651"/>
                      </a:lnTo>
                      <a:lnTo>
                        <a:pt x="7116" y="12707"/>
                      </a:lnTo>
                      <a:lnTo>
                        <a:pt x="7098" y="12763"/>
                      </a:lnTo>
                      <a:lnTo>
                        <a:pt x="7081" y="12819"/>
                      </a:lnTo>
                      <a:lnTo>
                        <a:pt x="7064" y="12876"/>
                      </a:lnTo>
                      <a:lnTo>
                        <a:pt x="7047" y="12931"/>
                      </a:lnTo>
                      <a:lnTo>
                        <a:pt x="7031" y="12985"/>
                      </a:lnTo>
                      <a:lnTo>
                        <a:pt x="7016" y="13038"/>
                      </a:lnTo>
                      <a:lnTo>
                        <a:pt x="6992" y="13121"/>
                      </a:lnTo>
                      <a:lnTo>
                        <a:pt x="6968" y="13202"/>
                      </a:lnTo>
                      <a:lnTo>
                        <a:pt x="6945" y="13280"/>
                      </a:lnTo>
                      <a:lnTo>
                        <a:pt x="6921" y="13355"/>
                      </a:lnTo>
                      <a:lnTo>
                        <a:pt x="6899" y="13429"/>
                      </a:lnTo>
                      <a:lnTo>
                        <a:pt x="6878" y="13500"/>
                      </a:lnTo>
                      <a:lnTo>
                        <a:pt x="6856" y="13570"/>
                      </a:lnTo>
                      <a:lnTo>
                        <a:pt x="6835" y="13637"/>
                      </a:lnTo>
                      <a:close/>
                      <a:moveTo>
                        <a:pt x="5532" y="0"/>
                      </a:moveTo>
                      <a:lnTo>
                        <a:pt x="5247" y="7"/>
                      </a:lnTo>
                      <a:lnTo>
                        <a:pt x="4966" y="28"/>
                      </a:lnTo>
                      <a:lnTo>
                        <a:pt x="4689" y="63"/>
                      </a:lnTo>
                      <a:lnTo>
                        <a:pt x="4417" y="112"/>
                      </a:lnTo>
                      <a:lnTo>
                        <a:pt x="4149" y="174"/>
                      </a:lnTo>
                      <a:lnTo>
                        <a:pt x="3886" y="248"/>
                      </a:lnTo>
                      <a:lnTo>
                        <a:pt x="3630" y="335"/>
                      </a:lnTo>
                      <a:lnTo>
                        <a:pt x="3378" y="434"/>
                      </a:lnTo>
                      <a:lnTo>
                        <a:pt x="3133" y="544"/>
                      </a:lnTo>
                      <a:lnTo>
                        <a:pt x="2894" y="666"/>
                      </a:lnTo>
                      <a:lnTo>
                        <a:pt x="2663" y="799"/>
                      </a:lnTo>
                      <a:lnTo>
                        <a:pt x="2439" y="942"/>
                      </a:lnTo>
                      <a:lnTo>
                        <a:pt x="2222" y="1097"/>
                      </a:lnTo>
                      <a:lnTo>
                        <a:pt x="2013" y="1261"/>
                      </a:lnTo>
                      <a:lnTo>
                        <a:pt x="1812" y="1434"/>
                      </a:lnTo>
                      <a:lnTo>
                        <a:pt x="1620" y="1617"/>
                      </a:lnTo>
                      <a:lnTo>
                        <a:pt x="1437" y="1809"/>
                      </a:lnTo>
                      <a:lnTo>
                        <a:pt x="1263" y="2009"/>
                      </a:lnTo>
                      <a:lnTo>
                        <a:pt x="1099" y="2217"/>
                      </a:lnTo>
                      <a:lnTo>
                        <a:pt x="944" y="2434"/>
                      </a:lnTo>
                      <a:lnTo>
                        <a:pt x="801" y="2658"/>
                      </a:lnTo>
                      <a:lnTo>
                        <a:pt x="668" y="2888"/>
                      </a:lnTo>
                      <a:lnTo>
                        <a:pt x="545" y="3127"/>
                      </a:lnTo>
                      <a:lnTo>
                        <a:pt x="434" y="3371"/>
                      </a:lnTo>
                      <a:lnTo>
                        <a:pt x="336" y="3622"/>
                      </a:lnTo>
                      <a:lnTo>
                        <a:pt x="248" y="3879"/>
                      </a:lnTo>
                      <a:lnTo>
                        <a:pt x="174" y="4141"/>
                      </a:lnTo>
                      <a:lnTo>
                        <a:pt x="113" y="4408"/>
                      </a:lnTo>
                      <a:lnTo>
                        <a:pt x="63" y="4679"/>
                      </a:lnTo>
                      <a:lnTo>
                        <a:pt x="28" y="4956"/>
                      </a:lnTo>
                      <a:lnTo>
                        <a:pt x="7" y="5236"/>
                      </a:lnTo>
                      <a:lnTo>
                        <a:pt x="0" y="5520"/>
                      </a:lnTo>
                      <a:lnTo>
                        <a:pt x="5" y="5710"/>
                      </a:lnTo>
                      <a:lnTo>
                        <a:pt x="21" y="5900"/>
                      </a:lnTo>
                      <a:lnTo>
                        <a:pt x="46" y="6092"/>
                      </a:lnTo>
                      <a:lnTo>
                        <a:pt x="81" y="6284"/>
                      </a:lnTo>
                      <a:lnTo>
                        <a:pt x="125" y="6475"/>
                      </a:lnTo>
                      <a:lnTo>
                        <a:pt x="176" y="6668"/>
                      </a:lnTo>
                      <a:lnTo>
                        <a:pt x="234" y="6861"/>
                      </a:lnTo>
                      <a:lnTo>
                        <a:pt x="301" y="7053"/>
                      </a:lnTo>
                      <a:lnTo>
                        <a:pt x="373" y="7247"/>
                      </a:lnTo>
                      <a:lnTo>
                        <a:pt x="451" y="7440"/>
                      </a:lnTo>
                      <a:lnTo>
                        <a:pt x="534" y="7634"/>
                      </a:lnTo>
                      <a:lnTo>
                        <a:pt x="623" y="7826"/>
                      </a:lnTo>
                      <a:lnTo>
                        <a:pt x="715" y="8020"/>
                      </a:lnTo>
                      <a:lnTo>
                        <a:pt x="811" y="8213"/>
                      </a:lnTo>
                      <a:lnTo>
                        <a:pt x="910" y="8405"/>
                      </a:lnTo>
                      <a:lnTo>
                        <a:pt x="1012" y="8597"/>
                      </a:lnTo>
                      <a:lnTo>
                        <a:pt x="1115" y="8789"/>
                      </a:lnTo>
                      <a:lnTo>
                        <a:pt x="1221" y="8980"/>
                      </a:lnTo>
                      <a:lnTo>
                        <a:pt x="1327" y="9171"/>
                      </a:lnTo>
                      <a:lnTo>
                        <a:pt x="1433" y="9361"/>
                      </a:lnTo>
                      <a:lnTo>
                        <a:pt x="1539" y="9550"/>
                      </a:lnTo>
                      <a:lnTo>
                        <a:pt x="1644" y="9739"/>
                      </a:lnTo>
                      <a:lnTo>
                        <a:pt x="1748" y="9927"/>
                      </a:lnTo>
                      <a:lnTo>
                        <a:pt x="1850" y="10115"/>
                      </a:lnTo>
                      <a:lnTo>
                        <a:pt x="1949" y="10300"/>
                      </a:lnTo>
                      <a:lnTo>
                        <a:pt x="2046" y="10485"/>
                      </a:lnTo>
                      <a:lnTo>
                        <a:pt x="2138" y="10670"/>
                      </a:lnTo>
                      <a:lnTo>
                        <a:pt x="2228" y="10852"/>
                      </a:lnTo>
                      <a:lnTo>
                        <a:pt x="2311" y="11033"/>
                      </a:lnTo>
                      <a:lnTo>
                        <a:pt x="2391" y="11214"/>
                      </a:lnTo>
                      <a:lnTo>
                        <a:pt x="2463" y="11392"/>
                      </a:lnTo>
                      <a:lnTo>
                        <a:pt x="2529" y="11569"/>
                      </a:lnTo>
                      <a:lnTo>
                        <a:pt x="2621" y="11829"/>
                      </a:lnTo>
                      <a:lnTo>
                        <a:pt x="2706" y="12083"/>
                      </a:lnTo>
                      <a:lnTo>
                        <a:pt x="2787" y="12329"/>
                      </a:lnTo>
                      <a:lnTo>
                        <a:pt x="2861" y="12568"/>
                      </a:lnTo>
                      <a:lnTo>
                        <a:pt x="2933" y="12801"/>
                      </a:lnTo>
                      <a:lnTo>
                        <a:pt x="3000" y="13026"/>
                      </a:lnTo>
                      <a:lnTo>
                        <a:pt x="3065" y="13245"/>
                      </a:lnTo>
                      <a:lnTo>
                        <a:pt x="3128" y="13456"/>
                      </a:lnTo>
                      <a:lnTo>
                        <a:pt x="3188" y="13658"/>
                      </a:lnTo>
                      <a:lnTo>
                        <a:pt x="3248" y="13855"/>
                      </a:lnTo>
                      <a:lnTo>
                        <a:pt x="3308" y="14043"/>
                      </a:lnTo>
                      <a:lnTo>
                        <a:pt x="3367" y="14223"/>
                      </a:lnTo>
                      <a:lnTo>
                        <a:pt x="3428" y="14396"/>
                      </a:lnTo>
                      <a:lnTo>
                        <a:pt x="3489" y="14562"/>
                      </a:lnTo>
                      <a:lnTo>
                        <a:pt x="3552" y="14718"/>
                      </a:lnTo>
                      <a:lnTo>
                        <a:pt x="3619" y="14867"/>
                      </a:lnTo>
                      <a:lnTo>
                        <a:pt x="3688" y="15007"/>
                      </a:lnTo>
                      <a:lnTo>
                        <a:pt x="3761" y="15140"/>
                      </a:lnTo>
                      <a:lnTo>
                        <a:pt x="3839" y="15263"/>
                      </a:lnTo>
                      <a:lnTo>
                        <a:pt x="3922" y="15379"/>
                      </a:lnTo>
                      <a:lnTo>
                        <a:pt x="4011" y="15485"/>
                      </a:lnTo>
                      <a:lnTo>
                        <a:pt x="4105" y="15582"/>
                      </a:lnTo>
                      <a:lnTo>
                        <a:pt x="4207" y="15672"/>
                      </a:lnTo>
                      <a:lnTo>
                        <a:pt x="4316" y="15752"/>
                      </a:lnTo>
                      <a:lnTo>
                        <a:pt x="4433" y="15822"/>
                      </a:lnTo>
                      <a:lnTo>
                        <a:pt x="4559" y="15884"/>
                      </a:lnTo>
                      <a:lnTo>
                        <a:pt x="4694" y="15937"/>
                      </a:lnTo>
                      <a:lnTo>
                        <a:pt x="4840" y="15981"/>
                      </a:lnTo>
                      <a:lnTo>
                        <a:pt x="4995" y="16014"/>
                      </a:lnTo>
                      <a:lnTo>
                        <a:pt x="5161" y="16038"/>
                      </a:lnTo>
                      <a:lnTo>
                        <a:pt x="5340" y="16053"/>
                      </a:lnTo>
                      <a:lnTo>
                        <a:pt x="5532" y="16058"/>
                      </a:lnTo>
                      <a:lnTo>
                        <a:pt x="5726" y="16053"/>
                      </a:lnTo>
                      <a:lnTo>
                        <a:pt x="5907" y="16039"/>
                      </a:lnTo>
                      <a:lnTo>
                        <a:pt x="6076" y="16014"/>
                      </a:lnTo>
                      <a:lnTo>
                        <a:pt x="6232" y="15981"/>
                      </a:lnTo>
                      <a:lnTo>
                        <a:pt x="6379" y="15938"/>
                      </a:lnTo>
                      <a:lnTo>
                        <a:pt x="6516" y="15885"/>
                      </a:lnTo>
                      <a:lnTo>
                        <a:pt x="6643" y="15823"/>
                      </a:lnTo>
                      <a:lnTo>
                        <a:pt x="6760" y="15753"/>
                      </a:lnTo>
                      <a:lnTo>
                        <a:pt x="6870" y="15673"/>
                      </a:lnTo>
                      <a:lnTo>
                        <a:pt x="6972" y="15584"/>
                      </a:lnTo>
                      <a:lnTo>
                        <a:pt x="7066" y="15487"/>
                      </a:lnTo>
                      <a:lnTo>
                        <a:pt x="7155" y="15381"/>
                      </a:lnTo>
                      <a:lnTo>
                        <a:pt x="7237" y="15266"/>
                      </a:lnTo>
                      <a:lnTo>
                        <a:pt x="7315" y="15143"/>
                      </a:lnTo>
                      <a:lnTo>
                        <a:pt x="7387" y="15011"/>
                      </a:lnTo>
                      <a:lnTo>
                        <a:pt x="7455" y="14871"/>
                      </a:lnTo>
                      <a:lnTo>
                        <a:pt x="7521" y="14723"/>
                      </a:lnTo>
                      <a:lnTo>
                        <a:pt x="7584" y="14567"/>
                      </a:lnTo>
                      <a:lnTo>
                        <a:pt x="7645" y="14402"/>
                      </a:lnTo>
                      <a:lnTo>
                        <a:pt x="7704" y="14229"/>
                      </a:lnTo>
                      <a:lnTo>
                        <a:pt x="7762" y="14050"/>
                      </a:lnTo>
                      <a:lnTo>
                        <a:pt x="7821" y="13862"/>
                      </a:lnTo>
                      <a:lnTo>
                        <a:pt x="7880" y="13666"/>
                      </a:lnTo>
                      <a:lnTo>
                        <a:pt x="7939" y="13464"/>
                      </a:lnTo>
                      <a:lnTo>
                        <a:pt x="8002" y="13253"/>
                      </a:lnTo>
                      <a:lnTo>
                        <a:pt x="8065" y="13035"/>
                      </a:lnTo>
                      <a:lnTo>
                        <a:pt x="8132" y="12810"/>
                      </a:lnTo>
                      <a:lnTo>
                        <a:pt x="8203" y="12578"/>
                      </a:lnTo>
                      <a:lnTo>
                        <a:pt x="8277" y="12340"/>
                      </a:lnTo>
                      <a:lnTo>
                        <a:pt x="8357" y="12094"/>
                      </a:lnTo>
                      <a:lnTo>
                        <a:pt x="8442" y="11841"/>
                      </a:lnTo>
                      <a:lnTo>
                        <a:pt x="8534" y="11581"/>
                      </a:lnTo>
                      <a:lnTo>
                        <a:pt x="8600" y="11403"/>
                      </a:lnTo>
                      <a:lnTo>
                        <a:pt x="8673" y="11224"/>
                      </a:lnTo>
                      <a:lnTo>
                        <a:pt x="8752" y="11043"/>
                      </a:lnTo>
                      <a:lnTo>
                        <a:pt x="8836" y="10861"/>
                      </a:lnTo>
                      <a:lnTo>
                        <a:pt x="8926" y="10678"/>
                      </a:lnTo>
                      <a:lnTo>
                        <a:pt x="9018" y="10493"/>
                      </a:lnTo>
                      <a:lnTo>
                        <a:pt x="9115" y="10307"/>
                      </a:lnTo>
                      <a:lnTo>
                        <a:pt x="9214" y="10121"/>
                      </a:lnTo>
                      <a:lnTo>
                        <a:pt x="9316" y="9932"/>
                      </a:lnTo>
                      <a:lnTo>
                        <a:pt x="9421" y="9743"/>
                      </a:lnTo>
                      <a:lnTo>
                        <a:pt x="9525" y="9554"/>
                      </a:lnTo>
                      <a:lnTo>
                        <a:pt x="9632" y="9363"/>
                      </a:lnTo>
                      <a:lnTo>
                        <a:pt x="9737" y="9172"/>
                      </a:lnTo>
                      <a:lnTo>
                        <a:pt x="9844" y="8980"/>
                      </a:lnTo>
                      <a:lnTo>
                        <a:pt x="9949" y="8788"/>
                      </a:lnTo>
                      <a:lnTo>
                        <a:pt x="10052" y="8596"/>
                      </a:lnTo>
                      <a:lnTo>
                        <a:pt x="10154" y="8402"/>
                      </a:lnTo>
                      <a:lnTo>
                        <a:pt x="10253" y="8210"/>
                      </a:lnTo>
                      <a:lnTo>
                        <a:pt x="10349" y="8016"/>
                      </a:lnTo>
                      <a:lnTo>
                        <a:pt x="10441" y="7822"/>
                      </a:lnTo>
                      <a:lnTo>
                        <a:pt x="10529" y="7629"/>
                      </a:lnTo>
                      <a:lnTo>
                        <a:pt x="10612" y="7435"/>
                      </a:lnTo>
                      <a:lnTo>
                        <a:pt x="10691" y="7241"/>
                      </a:lnTo>
                      <a:lnTo>
                        <a:pt x="10763" y="7048"/>
                      </a:lnTo>
                      <a:lnTo>
                        <a:pt x="10829" y="6856"/>
                      </a:lnTo>
                      <a:lnTo>
                        <a:pt x="10888" y="6663"/>
                      </a:lnTo>
                      <a:lnTo>
                        <a:pt x="10939" y="6470"/>
                      </a:lnTo>
                      <a:lnTo>
                        <a:pt x="10983" y="6280"/>
                      </a:lnTo>
                      <a:lnTo>
                        <a:pt x="11017" y="6088"/>
                      </a:lnTo>
                      <a:lnTo>
                        <a:pt x="11042" y="5898"/>
                      </a:lnTo>
                      <a:lnTo>
                        <a:pt x="11058" y="5709"/>
                      </a:lnTo>
                      <a:lnTo>
                        <a:pt x="11063" y="5520"/>
                      </a:lnTo>
                      <a:lnTo>
                        <a:pt x="11056" y="5236"/>
                      </a:lnTo>
                      <a:lnTo>
                        <a:pt x="11035" y="4956"/>
                      </a:lnTo>
                      <a:lnTo>
                        <a:pt x="11000" y="4679"/>
                      </a:lnTo>
                      <a:lnTo>
                        <a:pt x="10950" y="4408"/>
                      </a:lnTo>
                      <a:lnTo>
                        <a:pt x="10889" y="4141"/>
                      </a:lnTo>
                      <a:lnTo>
                        <a:pt x="10815" y="3879"/>
                      </a:lnTo>
                      <a:lnTo>
                        <a:pt x="10727" y="3622"/>
                      </a:lnTo>
                      <a:lnTo>
                        <a:pt x="10629" y="3371"/>
                      </a:lnTo>
                      <a:lnTo>
                        <a:pt x="10518" y="3127"/>
                      </a:lnTo>
                      <a:lnTo>
                        <a:pt x="10395" y="2888"/>
                      </a:lnTo>
                      <a:lnTo>
                        <a:pt x="10262" y="2658"/>
                      </a:lnTo>
                      <a:lnTo>
                        <a:pt x="10119" y="2434"/>
                      </a:lnTo>
                      <a:lnTo>
                        <a:pt x="9964" y="2217"/>
                      </a:lnTo>
                      <a:lnTo>
                        <a:pt x="9800" y="2009"/>
                      </a:lnTo>
                      <a:lnTo>
                        <a:pt x="9626" y="1809"/>
                      </a:lnTo>
                      <a:lnTo>
                        <a:pt x="9443" y="1617"/>
                      </a:lnTo>
                      <a:lnTo>
                        <a:pt x="9251" y="1434"/>
                      </a:lnTo>
                      <a:lnTo>
                        <a:pt x="9050" y="1261"/>
                      </a:lnTo>
                      <a:lnTo>
                        <a:pt x="8841" y="1097"/>
                      </a:lnTo>
                      <a:lnTo>
                        <a:pt x="8624" y="942"/>
                      </a:lnTo>
                      <a:lnTo>
                        <a:pt x="8400" y="799"/>
                      </a:lnTo>
                      <a:lnTo>
                        <a:pt x="8169" y="666"/>
                      </a:lnTo>
                      <a:lnTo>
                        <a:pt x="7929" y="544"/>
                      </a:lnTo>
                      <a:lnTo>
                        <a:pt x="7685" y="434"/>
                      </a:lnTo>
                      <a:lnTo>
                        <a:pt x="7433" y="335"/>
                      </a:lnTo>
                      <a:lnTo>
                        <a:pt x="7176" y="248"/>
                      </a:lnTo>
                      <a:lnTo>
                        <a:pt x="6913" y="174"/>
                      </a:lnTo>
                      <a:lnTo>
                        <a:pt x="6646" y="112"/>
                      </a:lnTo>
                      <a:lnTo>
                        <a:pt x="6374" y="63"/>
                      </a:lnTo>
                      <a:lnTo>
                        <a:pt x="6097" y="28"/>
                      </a:lnTo>
                      <a:lnTo>
                        <a:pt x="5816" y="7"/>
                      </a:lnTo>
                      <a:lnTo>
                        <a:pt x="553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id-ID" kern="0">
                    <a:solidFill>
                      <a:prstClr val="black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endParaRPr>
                </a:p>
              </p:txBody>
            </p:sp>
            <p:sp>
              <p:nvSpPr>
                <p:cNvPr id="33" name="Freeform 101">
                  <a:extLst>
                    <a:ext uri="{FF2B5EF4-FFF2-40B4-BE49-F238E27FC236}">
                      <a16:creationId xmlns="" xmlns:a16="http://schemas.microsoft.com/office/drawing/2014/main" id="{CC761CAB-6B99-734E-8171-082EEFD93C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699500" y="2291589"/>
                  <a:ext cx="139700" cy="139700"/>
                </a:xfrm>
                <a:custGeom>
                  <a:avLst/>
                  <a:gdLst>
                    <a:gd name="T0" fmla="*/ 2559 w 3269"/>
                    <a:gd name="T1" fmla="*/ 35 h 3262"/>
                    <a:gd name="T2" fmla="*/ 1981 w 3269"/>
                    <a:gd name="T3" fmla="*/ 183 h 3262"/>
                    <a:gd name="T4" fmla="*/ 1455 w 3269"/>
                    <a:gd name="T5" fmla="*/ 437 h 3262"/>
                    <a:gd name="T6" fmla="*/ 990 w 3269"/>
                    <a:gd name="T7" fmla="*/ 783 h 3262"/>
                    <a:gd name="T8" fmla="*/ 601 w 3269"/>
                    <a:gd name="T9" fmla="*/ 1210 h 3262"/>
                    <a:gd name="T10" fmla="*/ 298 w 3269"/>
                    <a:gd name="T11" fmla="*/ 1706 h 3262"/>
                    <a:gd name="T12" fmla="*/ 96 w 3269"/>
                    <a:gd name="T13" fmla="*/ 2259 h 3262"/>
                    <a:gd name="T14" fmla="*/ 4 w 3269"/>
                    <a:gd name="T15" fmla="*/ 2856 h 3262"/>
                    <a:gd name="T16" fmla="*/ 3 w 3269"/>
                    <a:gd name="T17" fmla="*/ 3049 h 3262"/>
                    <a:gd name="T18" fmla="*/ 15 w 3269"/>
                    <a:gd name="T19" fmla="*/ 3097 h 3262"/>
                    <a:gd name="T20" fmla="*/ 37 w 3269"/>
                    <a:gd name="T21" fmla="*/ 3141 h 3262"/>
                    <a:gd name="T22" fmla="*/ 66 w 3269"/>
                    <a:gd name="T23" fmla="*/ 3180 h 3262"/>
                    <a:gd name="T24" fmla="*/ 101 w 3269"/>
                    <a:gd name="T25" fmla="*/ 3212 h 3262"/>
                    <a:gd name="T26" fmla="*/ 143 w 3269"/>
                    <a:gd name="T27" fmla="*/ 3237 h 3262"/>
                    <a:gd name="T28" fmla="*/ 189 w 3269"/>
                    <a:gd name="T29" fmla="*/ 3254 h 3262"/>
                    <a:gd name="T30" fmla="*/ 239 w 3269"/>
                    <a:gd name="T31" fmla="*/ 3262 h 3262"/>
                    <a:gd name="T32" fmla="*/ 290 w 3269"/>
                    <a:gd name="T33" fmla="*/ 3259 h 3262"/>
                    <a:gd name="T34" fmla="*/ 338 w 3269"/>
                    <a:gd name="T35" fmla="*/ 3247 h 3262"/>
                    <a:gd name="T36" fmla="*/ 382 w 3269"/>
                    <a:gd name="T37" fmla="*/ 3226 h 3262"/>
                    <a:gd name="T38" fmla="*/ 421 w 3269"/>
                    <a:gd name="T39" fmla="*/ 3197 h 3262"/>
                    <a:gd name="T40" fmla="*/ 453 w 3269"/>
                    <a:gd name="T41" fmla="*/ 3161 h 3262"/>
                    <a:gd name="T42" fmla="*/ 478 w 3269"/>
                    <a:gd name="T43" fmla="*/ 3119 h 3262"/>
                    <a:gd name="T44" fmla="*/ 495 w 3269"/>
                    <a:gd name="T45" fmla="*/ 3073 h 3262"/>
                    <a:gd name="T46" fmla="*/ 503 w 3269"/>
                    <a:gd name="T47" fmla="*/ 3024 h 3262"/>
                    <a:gd name="T48" fmla="*/ 532 w 3269"/>
                    <a:gd name="T49" fmla="*/ 2630 h 3262"/>
                    <a:gd name="T50" fmla="*/ 656 w 3269"/>
                    <a:gd name="T51" fmla="*/ 2149 h 3262"/>
                    <a:gd name="T52" fmla="*/ 867 w 3269"/>
                    <a:gd name="T53" fmla="*/ 1711 h 3262"/>
                    <a:gd name="T54" fmla="*/ 1157 w 3269"/>
                    <a:gd name="T55" fmla="*/ 1325 h 3262"/>
                    <a:gd name="T56" fmla="*/ 1514 w 3269"/>
                    <a:gd name="T57" fmla="*/ 1001 h 3262"/>
                    <a:gd name="T58" fmla="*/ 1928 w 3269"/>
                    <a:gd name="T59" fmla="*/ 750 h 3262"/>
                    <a:gd name="T60" fmla="*/ 2390 w 3269"/>
                    <a:gd name="T61" fmla="*/ 581 h 3262"/>
                    <a:gd name="T62" fmla="*/ 2889 w 3269"/>
                    <a:gd name="T63" fmla="*/ 505 h 3262"/>
                    <a:gd name="T64" fmla="*/ 3056 w 3269"/>
                    <a:gd name="T65" fmla="*/ 499 h 3262"/>
                    <a:gd name="T66" fmla="*/ 3104 w 3269"/>
                    <a:gd name="T67" fmla="*/ 487 h 3262"/>
                    <a:gd name="T68" fmla="*/ 3148 w 3269"/>
                    <a:gd name="T69" fmla="*/ 466 h 3262"/>
                    <a:gd name="T70" fmla="*/ 3186 w 3269"/>
                    <a:gd name="T71" fmla="*/ 437 h 3262"/>
                    <a:gd name="T72" fmla="*/ 3219 w 3269"/>
                    <a:gd name="T73" fmla="*/ 402 h 3262"/>
                    <a:gd name="T74" fmla="*/ 3244 w 3269"/>
                    <a:gd name="T75" fmla="*/ 359 h 3262"/>
                    <a:gd name="T76" fmla="*/ 3261 w 3269"/>
                    <a:gd name="T77" fmla="*/ 314 h 3262"/>
                    <a:gd name="T78" fmla="*/ 3269 w 3269"/>
                    <a:gd name="T79" fmla="*/ 264 h 3262"/>
                    <a:gd name="T80" fmla="*/ 3266 w 3269"/>
                    <a:gd name="T81" fmla="*/ 213 h 3262"/>
                    <a:gd name="T82" fmla="*/ 3254 w 3269"/>
                    <a:gd name="T83" fmla="*/ 165 h 3262"/>
                    <a:gd name="T84" fmla="*/ 3233 w 3269"/>
                    <a:gd name="T85" fmla="*/ 120 h 3262"/>
                    <a:gd name="T86" fmla="*/ 3204 w 3269"/>
                    <a:gd name="T87" fmla="*/ 82 h 3262"/>
                    <a:gd name="T88" fmla="*/ 3168 w 3269"/>
                    <a:gd name="T89" fmla="*/ 50 h 3262"/>
                    <a:gd name="T90" fmla="*/ 3126 w 3269"/>
                    <a:gd name="T91" fmla="*/ 25 h 3262"/>
                    <a:gd name="T92" fmla="*/ 3080 w 3269"/>
                    <a:gd name="T93" fmla="*/ 8 h 3262"/>
                    <a:gd name="T94" fmla="*/ 3031 w 3269"/>
                    <a:gd name="T95" fmla="*/ 0 h 3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3269" h="3262">
                      <a:moveTo>
                        <a:pt x="3018" y="0"/>
                      </a:moveTo>
                      <a:lnTo>
                        <a:pt x="2863" y="4"/>
                      </a:lnTo>
                      <a:lnTo>
                        <a:pt x="2710" y="15"/>
                      </a:lnTo>
                      <a:lnTo>
                        <a:pt x="2559" y="35"/>
                      </a:lnTo>
                      <a:lnTo>
                        <a:pt x="2410" y="61"/>
                      </a:lnTo>
                      <a:lnTo>
                        <a:pt x="2264" y="95"/>
                      </a:lnTo>
                      <a:lnTo>
                        <a:pt x="2121" y="136"/>
                      </a:lnTo>
                      <a:lnTo>
                        <a:pt x="1981" y="183"/>
                      </a:lnTo>
                      <a:lnTo>
                        <a:pt x="1844" y="237"/>
                      </a:lnTo>
                      <a:lnTo>
                        <a:pt x="1710" y="297"/>
                      </a:lnTo>
                      <a:lnTo>
                        <a:pt x="1580" y="364"/>
                      </a:lnTo>
                      <a:lnTo>
                        <a:pt x="1455" y="437"/>
                      </a:lnTo>
                      <a:lnTo>
                        <a:pt x="1332" y="515"/>
                      </a:lnTo>
                      <a:lnTo>
                        <a:pt x="1213" y="599"/>
                      </a:lnTo>
                      <a:lnTo>
                        <a:pt x="1100" y="689"/>
                      </a:lnTo>
                      <a:lnTo>
                        <a:pt x="990" y="783"/>
                      </a:lnTo>
                      <a:lnTo>
                        <a:pt x="885" y="883"/>
                      </a:lnTo>
                      <a:lnTo>
                        <a:pt x="785" y="988"/>
                      </a:lnTo>
                      <a:lnTo>
                        <a:pt x="690" y="1097"/>
                      </a:lnTo>
                      <a:lnTo>
                        <a:pt x="601" y="1210"/>
                      </a:lnTo>
                      <a:lnTo>
                        <a:pt x="516" y="1329"/>
                      </a:lnTo>
                      <a:lnTo>
                        <a:pt x="438" y="1450"/>
                      </a:lnTo>
                      <a:lnTo>
                        <a:pt x="365" y="1577"/>
                      </a:lnTo>
                      <a:lnTo>
                        <a:pt x="298" y="1706"/>
                      </a:lnTo>
                      <a:lnTo>
                        <a:pt x="238" y="1840"/>
                      </a:lnTo>
                      <a:lnTo>
                        <a:pt x="183" y="1976"/>
                      </a:lnTo>
                      <a:lnTo>
                        <a:pt x="136" y="2117"/>
                      </a:lnTo>
                      <a:lnTo>
                        <a:pt x="96" y="2259"/>
                      </a:lnTo>
                      <a:lnTo>
                        <a:pt x="62" y="2405"/>
                      </a:lnTo>
                      <a:lnTo>
                        <a:pt x="36" y="2553"/>
                      </a:lnTo>
                      <a:lnTo>
                        <a:pt x="16" y="2704"/>
                      </a:lnTo>
                      <a:lnTo>
                        <a:pt x="4" y="2856"/>
                      </a:lnTo>
                      <a:lnTo>
                        <a:pt x="0" y="3011"/>
                      </a:lnTo>
                      <a:lnTo>
                        <a:pt x="0" y="3024"/>
                      </a:lnTo>
                      <a:lnTo>
                        <a:pt x="1" y="3037"/>
                      </a:lnTo>
                      <a:lnTo>
                        <a:pt x="3" y="3049"/>
                      </a:lnTo>
                      <a:lnTo>
                        <a:pt x="5" y="3061"/>
                      </a:lnTo>
                      <a:lnTo>
                        <a:pt x="8" y="3073"/>
                      </a:lnTo>
                      <a:lnTo>
                        <a:pt x="11" y="3085"/>
                      </a:lnTo>
                      <a:lnTo>
                        <a:pt x="15" y="3097"/>
                      </a:lnTo>
                      <a:lnTo>
                        <a:pt x="20" y="3108"/>
                      </a:lnTo>
                      <a:lnTo>
                        <a:pt x="25" y="3119"/>
                      </a:lnTo>
                      <a:lnTo>
                        <a:pt x="30" y="3130"/>
                      </a:lnTo>
                      <a:lnTo>
                        <a:pt x="37" y="3141"/>
                      </a:lnTo>
                      <a:lnTo>
                        <a:pt x="44" y="3151"/>
                      </a:lnTo>
                      <a:lnTo>
                        <a:pt x="51" y="3161"/>
                      </a:lnTo>
                      <a:lnTo>
                        <a:pt x="58" y="3171"/>
                      </a:lnTo>
                      <a:lnTo>
                        <a:pt x="66" y="3180"/>
                      </a:lnTo>
                      <a:lnTo>
                        <a:pt x="74" y="3189"/>
                      </a:lnTo>
                      <a:lnTo>
                        <a:pt x="83" y="3197"/>
                      </a:lnTo>
                      <a:lnTo>
                        <a:pt x="92" y="3205"/>
                      </a:lnTo>
                      <a:lnTo>
                        <a:pt x="101" y="3212"/>
                      </a:lnTo>
                      <a:lnTo>
                        <a:pt x="111" y="3219"/>
                      </a:lnTo>
                      <a:lnTo>
                        <a:pt x="121" y="3226"/>
                      </a:lnTo>
                      <a:lnTo>
                        <a:pt x="132" y="3232"/>
                      </a:lnTo>
                      <a:lnTo>
                        <a:pt x="143" y="3237"/>
                      </a:lnTo>
                      <a:lnTo>
                        <a:pt x="154" y="3242"/>
                      </a:lnTo>
                      <a:lnTo>
                        <a:pt x="165" y="3247"/>
                      </a:lnTo>
                      <a:lnTo>
                        <a:pt x="177" y="3251"/>
                      </a:lnTo>
                      <a:lnTo>
                        <a:pt x="189" y="3254"/>
                      </a:lnTo>
                      <a:lnTo>
                        <a:pt x="201" y="3257"/>
                      </a:lnTo>
                      <a:lnTo>
                        <a:pt x="214" y="3259"/>
                      </a:lnTo>
                      <a:lnTo>
                        <a:pt x="227" y="3261"/>
                      </a:lnTo>
                      <a:lnTo>
                        <a:pt x="239" y="3262"/>
                      </a:lnTo>
                      <a:lnTo>
                        <a:pt x="252" y="3262"/>
                      </a:lnTo>
                      <a:lnTo>
                        <a:pt x="265" y="3262"/>
                      </a:lnTo>
                      <a:lnTo>
                        <a:pt x="278" y="3261"/>
                      </a:lnTo>
                      <a:lnTo>
                        <a:pt x="290" y="3259"/>
                      </a:lnTo>
                      <a:lnTo>
                        <a:pt x="302" y="3257"/>
                      </a:lnTo>
                      <a:lnTo>
                        <a:pt x="315" y="3254"/>
                      </a:lnTo>
                      <a:lnTo>
                        <a:pt x="326" y="3251"/>
                      </a:lnTo>
                      <a:lnTo>
                        <a:pt x="338" y="3247"/>
                      </a:lnTo>
                      <a:lnTo>
                        <a:pt x="349" y="3242"/>
                      </a:lnTo>
                      <a:lnTo>
                        <a:pt x="360" y="3237"/>
                      </a:lnTo>
                      <a:lnTo>
                        <a:pt x="371" y="3232"/>
                      </a:lnTo>
                      <a:lnTo>
                        <a:pt x="382" y="3226"/>
                      </a:lnTo>
                      <a:lnTo>
                        <a:pt x="393" y="3219"/>
                      </a:lnTo>
                      <a:lnTo>
                        <a:pt x="403" y="3212"/>
                      </a:lnTo>
                      <a:lnTo>
                        <a:pt x="412" y="3205"/>
                      </a:lnTo>
                      <a:lnTo>
                        <a:pt x="421" y="3197"/>
                      </a:lnTo>
                      <a:lnTo>
                        <a:pt x="430" y="3189"/>
                      </a:lnTo>
                      <a:lnTo>
                        <a:pt x="438" y="3180"/>
                      </a:lnTo>
                      <a:lnTo>
                        <a:pt x="446" y="3171"/>
                      </a:lnTo>
                      <a:lnTo>
                        <a:pt x="453" y="3161"/>
                      </a:lnTo>
                      <a:lnTo>
                        <a:pt x="460" y="3151"/>
                      </a:lnTo>
                      <a:lnTo>
                        <a:pt x="467" y="3141"/>
                      </a:lnTo>
                      <a:lnTo>
                        <a:pt x="473" y="3130"/>
                      </a:lnTo>
                      <a:lnTo>
                        <a:pt x="478" y="3119"/>
                      </a:lnTo>
                      <a:lnTo>
                        <a:pt x="483" y="3108"/>
                      </a:lnTo>
                      <a:lnTo>
                        <a:pt x="488" y="3097"/>
                      </a:lnTo>
                      <a:lnTo>
                        <a:pt x="492" y="3085"/>
                      </a:lnTo>
                      <a:lnTo>
                        <a:pt x="495" y="3073"/>
                      </a:lnTo>
                      <a:lnTo>
                        <a:pt x="498" y="3061"/>
                      </a:lnTo>
                      <a:lnTo>
                        <a:pt x="500" y="3049"/>
                      </a:lnTo>
                      <a:lnTo>
                        <a:pt x="502" y="3037"/>
                      </a:lnTo>
                      <a:lnTo>
                        <a:pt x="503" y="3024"/>
                      </a:lnTo>
                      <a:lnTo>
                        <a:pt x="503" y="3011"/>
                      </a:lnTo>
                      <a:lnTo>
                        <a:pt x="506" y="2882"/>
                      </a:lnTo>
                      <a:lnTo>
                        <a:pt x="516" y="2755"/>
                      </a:lnTo>
                      <a:lnTo>
                        <a:pt x="532" y="2630"/>
                      </a:lnTo>
                      <a:lnTo>
                        <a:pt x="554" y="2506"/>
                      </a:lnTo>
                      <a:lnTo>
                        <a:pt x="583" y="2385"/>
                      </a:lnTo>
                      <a:lnTo>
                        <a:pt x="617" y="2265"/>
                      </a:lnTo>
                      <a:lnTo>
                        <a:pt x="656" y="2149"/>
                      </a:lnTo>
                      <a:lnTo>
                        <a:pt x="701" y="2035"/>
                      </a:lnTo>
                      <a:lnTo>
                        <a:pt x="752" y="1924"/>
                      </a:lnTo>
                      <a:lnTo>
                        <a:pt x="807" y="1816"/>
                      </a:lnTo>
                      <a:lnTo>
                        <a:pt x="867" y="1711"/>
                      </a:lnTo>
                      <a:lnTo>
                        <a:pt x="934" y="1609"/>
                      </a:lnTo>
                      <a:lnTo>
                        <a:pt x="1003" y="1511"/>
                      </a:lnTo>
                      <a:lnTo>
                        <a:pt x="1078" y="1416"/>
                      </a:lnTo>
                      <a:lnTo>
                        <a:pt x="1157" y="1325"/>
                      </a:lnTo>
                      <a:lnTo>
                        <a:pt x="1240" y="1238"/>
                      </a:lnTo>
                      <a:lnTo>
                        <a:pt x="1328" y="1154"/>
                      </a:lnTo>
                      <a:lnTo>
                        <a:pt x="1419" y="1076"/>
                      </a:lnTo>
                      <a:lnTo>
                        <a:pt x="1514" y="1001"/>
                      </a:lnTo>
                      <a:lnTo>
                        <a:pt x="1612" y="931"/>
                      </a:lnTo>
                      <a:lnTo>
                        <a:pt x="1715" y="865"/>
                      </a:lnTo>
                      <a:lnTo>
                        <a:pt x="1820" y="805"/>
                      </a:lnTo>
                      <a:lnTo>
                        <a:pt x="1928" y="750"/>
                      </a:lnTo>
                      <a:lnTo>
                        <a:pt x="2040" y="700"/>
                      </a:lnTo>
                      <a:lnTo>
                        <a:pt x="2154" y="654"/>
                      </a:lnTo>
                      <a:lnTo>
                        <a:pt x="2270" y="615"/>
                      </a:lnTo>
                      <a:lnTo>
                        <a:pt x="2390" y="581"/>
                      </a:lnTo>
                      <a:lnTo>
                        <a:pt x="2512" y="553"/>
                      </a:lnTo>
                      <a:lnTo>
                        <a:pt x="2635" y="531"/>
                      </a:lnTo>
                      <a:lnTo>
                        <a:pt x="2761" y="515"/>
                      </a:lnTo>
                      <a:lnTo>
                        <a:pt x="2889" y="505"/>
                      </a:lnTo>
                      <a:lnTo>
                        <a:pt x="3018" y="502"/>
                      </a:lnTo>
                      <a:lnTo>
                        <a:pt x="3031" y="502"/>
                      </a:lnTo>
                      <a:lnTo>
                        <a:pt x="3044" y="501"/>
                      </a:lnTo>
                      <a:lnTo>
                        <a:pt x="3056" y="499"/>
                      </a:lnTo>
                      <a:lnTo>
                        <a:pt x="3068" y="497"/>
                      </a:lnTo>
                      <a:lnTo>
                        <a:pt x="3080" y="494"/>
                      </a:lnTo>
                      <a:lnTo>
                        <a:pt x="3092" y="491"/>
                      </a:lnTo>
                      <a:lnTo>
                        <a:pt x="3104" y="487"/>
                      </a:lnTo>
                      <a:lnTo>
                        <a:pt x="3115" y="482"/>
                      </a:lnTo>
                      <a:lnTo>
                        <a:pt x="3126" y="477"/>
                      </a:lnTo>
                      <a:lnTo>
                        <a:pt x="3137" y="472"/>
                      </a:lnTo>
                      <a:lnTo>
                        <a:pt x="3148" y="466"/>
                      </a:lnTo>
                      <a:lnTo>
                        <a:pt x="3158" y="459"/>
                      </a:lnTo>
                      <a:lnTo>
                        <a:pt x="3168" y="452"/>
                      </a:lnTo>
                      <a:lnTo>
                        <a:pt x="3177" y="445"/>
                      </a:lnTo>
                      <a:lnTo>
                        <a:pt x="3186" y="437"/>
                      </a:lnTo>
                      <a:lnTo>
                        <a:pt x="3196" y="429"/>
                      </a:lnTo>
                      <a:lnTo>
                        <a:pt x="3204" y="420"/>
                      </a:lnTo>
                      <a:lnTo>
                        <a:pt x="3212" y="411"/>
                      </a:lnTo>
                      <a:lnTo>
                        <a:pt x="3219" y="402"/>
                      </a:lnTo>
                      <a:lnTo>
                        <a:pt x="3226" y="391"/>
                      </a:lnTo>
                      <a:lnTo>
                        <a:pt x="3233" y="381"/>
                      </a:lnTo>
                      <a:lnTo>
                        <a:pt x="3239" y="370"/>
                      </a:lnTo>
                      <a:lnTo>
                        <a:pt x="3244" y="359"/>
                      </a:lnTo>
                      <a:lnTo>
                        <a:pt x="3249" y="348"/>
                      </a:lnTo>
                      <a:lnTo>
                        <a:pt x="3254" y="337"/>
                      </a:lnTo>
                      <a:lnTo>
                        <a:pt x="3258" y="325"/>
                      </a:lnTo>
                      <a:lnTo>
                        <a:pt x="3261" y="314"/>
                      </a:lnTo>
                      <a:lnTo>
                        <a:pt x="3264" y="301"/>
                      </a:lnTo>
                      <a:lnTo>
                        <a:pt x="3266" y="289"/>
                      </a:lnTo>
                      <a:lnTo>
                        <a:pt x="3268" y="277"/>
                      </a:lnTo>
                      <a:lnTo>
                        <a:pt x="3269" y="264"/>
                      </a:lnTo>
                      <a:lnTo>
                        <a:pt x="3269" y="251"/>
                      </a:lnTo>
                      <a:lnTo>
                        <a:pt x="3269" y="238"/>
                      </a:lnTo>
                      <a:lnTo>
                        <a:pt x="3268" y="226"/>
                      </a:lnTo>
                      <a:lnTo>
                        <a:pt x="3266" y="213"/>
                      </a:lnTo>
                      <a:lnTo>
                        <a:pt x="3264" y="201"/>
                      </a:lnTo>
                      <a:lnTo>
                        <a:pt x="3261" y="189"/>
                      </a:lnTo>
                      <a:lnTo>
                        <a:pt x="3258" y="177"/>
                      </a:lnTo>
                      <a:lnTo>
                        <a:pt x="3254" y="165"/>
                      </a:lnTo>
                      <a:lnTo>
                        <a:pt x="3249" y="154"/>
                      </a:lnTo>
                      <a:lnTo>
                        <a:pt x="3244" y="143"/>
                      </a:lnTo>
                      <a:lnTo>
                        <a:pt x="3239" y="132"/>
                      </a:lnTo>
                      <a:lnTo>
                        <a:pt x="3233" y="120"/>
                      </a:lnTo>
                      <a:lnTo>
                        <a:pt x="3226" y="110"/>
                      </a:lnTo>
                      <a:lnTo>
                        <a:pt x="3219" y="100"/>
                      </a:lnTo>
                      <a:lnTo>
                        <a:pt x="3212" y="91"/>
                      </a:lnTo>
                      <a:lnTo>
                        <a:pt x="3204" y="82"/>
                      </a:lnTo>
                      <a:lnTo>
                        <a:pt x="3196" y="73"/>
                      </a:lnTo>
                      <a:lnTo>
                        <a:pt x="3186" y="65"/>
                      </a:lnTo>
                      <a:lnTo>
                        <a:pt x="3177" y="57"/>
                      </a:lnTo>
                      <a:lnTo>
                        <a:pt x="3168" y="50"/>
                      </a:lnTo>
                      <a:lnTo>
                        <a:pt x="3158" y="43"/>
                      </a:lnTo>
                      <a:lnTo>
                        <a:pt x="3148" y="36"/>
                      </a:lnTo>
                      <a:lnTo>
                        <a:pt x="3137" y="30"/>
                      </a:lnTo>
                      <a:lnTo>
                        <a:pt x="3126" y="25"/>
                      </a:lnTo>
                      <a:lnTo>
                        <a:pt x="3115" y="20"/>
                      </a:lnTo>
                      <a:lnTo>
                        <a:pt x="3104" y="15"/>
                      </a:lnTo>
                      <a:lnTo>
                        <a:pt x="3092" y="11"/>
                      </a:lnTo>
                      <a:lnTo>
                        <a:pt x="3080" y="8"/>
                      </a:lnTo>
                      <a:lnTo>
                        <a:pt x="3068" y="5"/>
                      </a:lnTo>
                      <a:lnTo>
                        <a:pt x="3056" y="3"/>
                      </a:lnTo>
                      <a:lnTo>
                        <a:pt x="3044" y="1"/>
                      </a:lnTo>
                      <a:lnTo>
                        <a:pt x="3031" y="0"/>
                      </a:lnTo>
                      <a:lnTo>
                        <a:pt x="301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id-ID" kern="0">
                    <a:solidFill>
                      <a:prstClr val="black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endParaRPr>
                </a:p>
              </p:txBody>
            </p:sp>
          </p:grpSp>
          <p:grpSp>
            <p:nvGrpSpPr>
              <p:cNvPr id="29" name="Group 46">
                <a:extLst>
                  <a:ext uri="{FF2B5EF4-FFF2-40B4-BE49-F238E27FC236}">
                    <a16:creationId xmlns="" xmlns:a16="http://schemas.microsoft.com/office/drawing/2014/main" id="{DAD42C9E-5FDA-F64D-BA8B-E4F9A69D780E}"/>
                  </a:ext>
                </a:extLst>
              </p:cNvPr>
              <p:cNvGrpSpPr/>
              <p:nvPr/>
            </p:nvGrpSpPr>
            <p:grpSpPr>
              <a:xfrm>
                <a:off x="8794261" y="5327106"/>
                <a:ext cx="2431140" cy="1081506"/>
                <a:chOff x="8794557" y="4761757"/>
                <a:chExt cx="2431140" cy="1081506"/>
              </a:xfrm>
            </p:grpSpPr>
            <p:sp>
              <p:nvSpPr>
                <p:cNvPr id="30" name="TextBox 47">
                  <a:extLst>
                    <a:ext uri="{FF2B5EF4-FFF2-40B4-BE49-F238E27FC236}">
                      <a16:creationId xmlns="" xmlns:a16="http://schemas.microsoft.com/office/drawing/2014/main" id="{1ED5EE9C-04A1-4745-A620-0B5221F672C2}"/>
                    </a:ext>
                  </a:extLst>
                </p:cNvPr>
                <p:cNvSpPr txBox="1"/>
                <p:nvPr/>
              </p:nvSpPr>
              <p:spPr>
                <a:xfrm>
                  <a:off x="8794557" y="5229569"/>
                  <a:ext cx="2431140" cy="613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  <a:spcBef>
                      <a:spcPts val="1200"/>
                    </a:spcBef>
                    <a:defRPr/>
                  </a:pP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正文文字：字号大小</a:t>
                  </a:r>
                  <a:r>
                    <a:rPr lang="en-US" altLang="zh-CN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12</a:t>
                  </a: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；颜色</a:t>
                  </a:r>
                  <a:r>
                    <a:rPr lang="en-US" altLang="zh-CN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#666666</a:t>
                  </a:r>
                  <a:r>
                    <a:rPr lang="zh-CN" altLang="en-US" sz="1200" kern="0" dirty="0">
                      <a:solidFill>
                        <a:srgbClr val="666666"/>
                      </a:solidFill>
                      <a:latin typeface="微软雅黑" panose="020B0503020204020204" pitchFamily="34" charset="-122"/>
                      <a:cs typeface="Lato" panose="020F0502020204030203" pitchFamily="34" charset="0"/>
                    </a:rPr>
                    <a:t>；</a:t>
                  </a:r>
                  <a:endParaRPr lang="en-US" altLang="zh-CN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1" name="TextBox 48">
                  <a:extLst>
                    <a:ext uri="{FF2B5EF4-FFF2-40B4-BE49-F238E27FC236}">
                      <a16:creationId xmlns="" xmlns:a16="http://schemas.microsoft.com/office/drawing/2014/main" id="{04FEB04F-C969-9942-8C0C-80A131C1F9DD}"/>
                    </a:ext>
                  </a:extLst>
                </p:cNvPr>
                <p:cNvSpPr txBox="1"/>
                <p:nvPr/>
              </p:nvSpPr>
              <p:spPr>
                <a:xfrm>
                  <a:off x="8794557" y="4761757"/>
                  <a:ext cx="241046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:r>
                    <a:rPr lang="zh-CN" altLang="en-US" sz="2400" kern="0" dirty="0">
                      <a:solidFill>
                        <a:srgbClr val="282828"/>
                      </a:solidFill>
                      <a:latin typeface="Microsoft YaHei" panose="020B0503020204020204" pitchFamily="34" charset="-122"/>
                      <a:cs typeface="Lato" panose="020F0502020204030203" pitchFamily="34" charset="0"/>
                    </a:rPr>
                    <a:t>标题</a:t>
                  </a:r>
                  <a:r>
                    <a:rPr lang="en-US" altLang="zh-CN" sz="2400" kern="0" dirty="0">
                      <a:solidFill>
                        <a:srgbClr val="282828"/>
                      </a:solidFill>
                      <a:latin typeface="Microsoft YaHei" panose="020B0503020204020204" pitchFamily="34" charset="-122"/>
                      <a:cs typeface="Lato" panose="020F0502020204030203" pitchFamily="34" charset="0"/>
                    </a:rPr>
                    <a:t>5</a:t>
                  </a:r>
                  <a:endParaRPr lang="id-ID" sz="2400" kern="0" dirty="0">
                    <a:solidFill>
                      <a:srgbClr val="282828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endParaRPr>
                </a:p>
              </p:txBody>
            </p:sp>
          </p:grpSp>
        </p:grpSp>
        <p:grpSp>
          <p:nvGrpSpPr>
            <p:cNvPr id="9" name="Group 19">
              <a:extLst>
                <a:ext uri="{FF2B5EF4-FFF2-40B4-BE49-F238E27FC236}">
                  <a16:creationId xmlns="" xmlns:a16="http://schemas.microsoft.com/office/drawing/2014/main" id="{3072157A-98FE-C14A-8BCC-B58D7610AB2A}"/>
                </a:ext>
              </a:extLst>
            </p:cNvPr>
            <p:cNvGrpSpPr/>
            <p:nvPr/>
          </p:nvGrpSpPr>
          <p:grpSpPr>
            <a:xfrm>
              <a:off x="3431704" y="2247997"/>
              <a:ext cx="2442967" cy="1062885"/>
              <a:chOff x="3411684" y="1233365"/>
              <a:chExt cx="2442967" cy="1062885"/>
            </a:xfrm>
          </p:grpSpPr>
          <p:sp>
            <p:nvSpPr>
              <p:cNvPr id="10" name="TextBox 20">
                <a:extLst>
                  <a:ext uri="{FF2B5EF4-FFF2-40B4-BE49-F238E27FC236}">
                    <a16:creationId xmlns="" xmlns:a16="http://schemas.microsoft.com/office/drawing/2014/main" id="{DD4D6A17-E085-BF43-B999-8F600F6A00A0}"/>
                  </a:ext>
                </a:extLst>
              </p:cNvPr>
              <p:cNvSpPr txBox="1"/>
              <p:nvPr/>
            </p:nvSpPr>
            <p:spPr>
              <a:xfrm>
                <a:off x="3423511" y="1682556"/>
                <a:ext cx="2431140" cy="613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  <a:defRPr/>
                </a:pPr>
                <a:r>
                  <a:rPr lang="zh-CN" altLang="en-US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cs typeface="Lato" panose="020F0502020204030203" pitchFamily="34" charset="0"/>
                  </a:rPr>
                  <a:t>正文文字：字号大小</a:t>
                </a:r>
                <a:r>
                  <a:rPr lang="en-US" altLang="zh-CN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cs typeface="Lato" panose="020F0502020204030203" pitchFamily="34" charset="0"/>
                  </a:rPr>
                  <a:t>12</a:t>
                </a:r>
                <a:r>
                  <a:rPr lang="zh-CN" altLang="en-US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cs typeface="Lato" panose="020F0502020204030203" pitchFamily="34" charset="0"/>
                  </a:rPr>
                  <a:t>；颜色</a:t>
                </a:r>
                <a:r>
                  <a:rPr lang="en-US" altLang="zh-CN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cs typeface="Lato" panose="020F0502020204030203" pitchFamily="34" charset="0"/>
                  </a:rPr>
                  <a:t>#666666</a:t>
                </a:r>
                <a:r>
                  <a:rPr lang="zh-CN" altLang="en-US" sz="1200" kern="0" dirty="0">
                    <a:solidFill>
                      <a:srgbClr val="666666"/>
                    </a:solidFill>
                    <a:latin typeface="微软雅黑" panose="020B0503020204020204" pitchFamily="34" charset="-122"/>
                    <a:cs typeface="Lato" panose="020F0502020204030203" pitchFamily="34" charset="0"/>
                  </a:rPr>
                  <a:t>；</a:t>
                </a:r>
                <a:endParaRPr lang="en-US" altLang="zh-CN" sz="1200" kern="0" dirty="0">
                  <a:solidFill>
                    <a:srgbClr val="666666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1" name="TextBox 21">
                <a:extLst>
                  <a:ext uri="{FF2B5EF4-FFF2-40B4-BE49-F238E27FC236}">
                    <a16:creationId xmlns="" xmlns:a16="http://schemas.microsoft.com/office/drawing/2014/main" id="{6BCB8BAF-5CF6-7A44-AF83-CD1585FC7E62}"/>
                  </a:ext>
                </a:extLst>
              </p:cNvPr>
              <p:cNvSpPr txBox="1"/>
              <p:nvPr/>
            </p:nvSpPr>
            <p:spPr>
              <a:xfrm>
                <a:off x="3411684" y="1233365"/>
                <a:ext cx="24104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id-ID" sz="2400" kern="0" dirty="0">
                    <a:solidFill>
                      <a:srgbClr val="282828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rPr>
                  <a:t>标题</a:t>
                </a:r>
                <a:r>
                  <a:rPr lang="en-US" altLang="zh-CN" sz="2400" kern="0" dirty="0">
                    <a:solidFill>
                      <a:srgbClr val="282828"/>
                    </a:solidFill>
                    <a:latin typeface="Microsoft YaHei" panose="020B0503020204020204" pitchFamily="34" charset="-122"/>
                    <a:cs typeface="Lato" panose="020F0502020204030203" pitchFamily="34" charset="0"/>
                  </a:rPr>
                  <a:t>2</a:t>
                </a:r>
                <a:endParaRPr lang="id-ID" altLang="zh-CN" sz="2400" kern="0" dirty="0">
                  <a:solidFill>
                    <a:srgbClr val="282828"/>
                  </a:solidFill>
                  <a:latin typeface="Microsoft YaHei" panose="020B0503020204020204" pitchFamily="34" charset="-122"/>
                  <a:cs typeface="Lato" panose="020F0502020204030203" pitchFamily="34" charset="0"/>
                </a:endParaRPr>
              </a:p>
            </p:txBody>
          </p:sp>
        </p:grpSp>
      </p:grpSp>
      <p:sp>
        <p:nvSpPr>
          <p:cNvPr id="43" name="Shape 2941">
            <a:extLst>
              <a:ext uri="{FF2B5EF4-FFF2-40B4-BE49-F238E27FC236}">
                <a16:creationId xmlns="" xmlns:a16="http://schemas.microsoft.com/office/drawing/2014/main" id="{7EC5EFCA-FA6F-9546-89A8-510C3980436B}"/>
              </a:ext>
            </a:extLst>
          </p:cNvPr>
          <p:cNvSpPr/>
          <p:nvPr/>
        </p:nvSpPr>
        <p:spPr>
          <a:xfrm>
            <a:off x="1397750" y="2568884"/>
            <a:ext cx="446042" cy="44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46B99A"/>
          </a:solidFill>
          <a:ln w="12700">
            <a:noFill/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08861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0987"/>
            <a:ext cx="1620957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课程内容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98452" y="1963711"/>
            <a:ext cx="2503357" cy="3432748"/>
          </a:xfrm>
          <a:prstGeom prst="rect">
            <a:avLst/>
          </a:prstGeom>
          <a:solidFill>
            <a:srgbClr val="F9F9F7"/>
          </a:solidFill>
          <a:ln w="15875" cap="flat" cmpd="sng" algn="ctr">
            <a:solidFill>
              <a:srgbClr val="F9F9F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推荐书籍封面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截图无码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21074" y="1963711"/>
            <a:ext cx="2503357" cy="3432748"/>
          </a:xfrm>
          <a:prstGeom prst="rect">
            <a:avLst/>
          </a:prstGeom>
          <a:solidFill>
            <a:srgbClr val="F9F9F7"/>
          </a:solidFill>
          <a:ln w="15875" cap="flat" cmpd="sng" algn="ctr">
            <a:solidFill>
              <a:srgbClr val="F9F9F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推荐书籍封面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截图无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码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478805" y="1963711"/>
            <a:ext cx="2503357" cy="3432748"/>
          </a:xfrm>
          <a:prstGeom prst="rect">
            <a:avLst/>
          </a:prstGeom>
          <a:solidFill>
            <a:srgbClr val="F9F9F7"/>
          </a:solidFill>
          <a:ln w="15875" cap="flat" cmpd="sng" algn="ctr">
            <a:solidFill>
              <a:srgbClr val="F9F9F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推荐书籍封面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  <a:p>
            <a:pPr marL="0" marR="0" lvl="0" indent="0" algn="ctr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截图无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lt"/>
                <a:ea typeface="微软雅黑"/>
                <a:cs typeface="+mn-cs"/>
              </a:rPr>
              <a:t>码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+mn-lt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80504" y="5555873"/>
            <a:ext cx="1139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1400" dirty="0">
                <a:solidFill>
                  <a:srgbClr val="808080">
                    <a:lumMod val="50000"/>
                  </a:srgbClr>
                </a:solidFill>
                <a:latin typeface="微软雅黑"/>
              </a:rPr>
              <a:t>《XXXXX》</a:t>
            </a:r>
            <a:endParaRPr lang="zh-CN" altLang="en-US" sz="1400" dirty="0">
              <a:solidFill>
                <a:srgbClr val="808080">
                  <a:lumMod val="50000"/>
                </a:srgbClr>
              </a:solidFill>
              <a:latin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03126" y="5555874"/>
            <a:ext cx="1139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1400" dirty="0">
                <a:solidFill>
                  <a:srgbClr val="808080">
                    <a:lumMod val="50000"/>
                  </a:srgbClr>
                </a:solidFill>
                <a:latin typeface="微软雅黑"/>
              </a:rPr>
              <a:t>《XXXXX》</a:t>
            </a:r>
            <a:endParaRPr lang="zh-CN" altLang="en-US" sz="1400" dirty="0">
              <a:solidFill>
                <a:srgbClr val="808080">
                  <a:lumMod val="50000"/>
                </a:srgbClr>
              </a:solidFill>
              <a:latin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160857" y="5557363"/>
            <a:ext cx="1139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1400" dirty="0">
                <a:solidFill>
                  <a:srgbClr val="808080">
                    <a:lumMod val="50000"/>
                  </a:srgbClr>
                </a:solidFill>
                <a:latin typeface="微软雅黑"/>
              </a:rPr>
              <a:t>《XXXXX》</a:t>
            </a:r>
            <a:endParaRPr lang="zh-CN" altLang="en-US" sz="1400" dirty="0">
              <a:solidFill>
                <a:srgbClr val="808080">
                  <a:lumMod val="50000"/>
                </a:srgbClr>
              </a:solidFill>
              <a:latin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2205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27068"/>
            <a:ext cx="902811" cy="662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目录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25706" y="2246649"/>
            <a:ext cx="517494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lnSpc>
                <a:spcPct val="150000"/>
              </a:lnSpc>
            </a:pPr>
            <a:r>
              <a:rPr lang="en-US" altLang="zh-CN" sz="2000" dirty="0">
                <a:solidFill>
                  <a:srgbClr val="808080">
                    <a:lumMod val="50000"/>
                  </a:srgbClr>
                </a:solidFill>
                <a:latin typeface="微软雅黑"/>
              </a:rPr>
              <a:t>1</a:t>
            </a:r>
            <a:r>
              <a:rPr lang="zh-CN" altLang="en-US" sz="2000" dirty="0" smtClean="0">
                <a:solidFill>
                  <a:srgbClr val="808080">
                    <a:lumMod val="50000"/>
                  </a:srgbClr>
                </a:solidFill>
                <a:latin typeface="微软雅黑"/>
              </a:rPr>
              <a:t>、互联网运维的发展史</a:t>
            </a:r>
            <a:endParaRPr lang="en-US" altLang="zh-CN" sz="2000" dirty="0" smtClean="0">
              <a:solidFill>
                <a:srgbClr val="808080">
                  <a:lumMod val="50000"/>
                </a:srgbClr>
              </a:solidFill>
              <a:latin typeface="微软雅黑"/>
            </a:endParaRPr>
          </a:p>
          <a:p>
            <a:pPr defTabSz="457200">
              <a:lnSpc>
                <a:spcPct val="150000"/>
              </a:lnSpc>
            </a:pPr>
            <a:endParaRPr lang="en-US" altLang="zh-CN" sz="2000" dirty="0" smtClean="0">
              <a:solidFill>
                <a:srgbClr val="808080">
                  <a:lumMod val="50000"/>
                </a:srgbClr>
              </a:solidFill>
              <a:latin typeface="微软雅黑"/>
            </a:endParaRPr>
          </a:p>
          <a:p>
            <a:pPr defTabSz="457200">
              <a:lnSpc>
                <a:spcPct val="150000"/>
              </a:lnSpc>
            </a:pPr>
            <a:r>
              <a:rPr lang="en-US" altLang="zh-CN" sz="2000" dirty="0" smtClean="0">
                <a:solidFill>
                  <a:srgbClr val="808080">
                    <a:lumMod val="50000"/>
                  </a:srgbClr>
                </a:solidFill>
                <a:latin typeface="微软雅黑"/>
              </a:rPr>
              <a:t>2</a:t>
            </a:r>
            <a:r>
              <a:rPr lang="zh-CN" altLang="en-US" sz="2000" dirty="0" smtClean="0">
                <a:solidFill>
                  <a:srgbClr val="808080">
                    <a:lumMod val="50000"/>
                  </a:srgbClr>
                </a:solidFill>
                <a:latin typeface="微软雅黑"/>
              </a:rPr>
              <a:t>、运维转型的背景和思路</a:t>
            </a:r>
            <a:endParaRPr lang="en-US" altLang="zh-CN" sz="2000" dirty="0" smtClean="0">
              <a:solidFill>
                <a:srgbClr val="808080">
                  <a:lumMod val="50000"/>
                </a:srgbClr>
              </a:solidFill>
              <a:latin typeface="微软雅黑"/>
            </a:endParaRPr>
          </a:p>
          <a:p>
            <a:pPr defTabSz="457200">
              <a:lnSpc>
                <a:spcPct val="150000"/>
              </a:lnSpc>
            </a:pPr>
            <a:endParaRPr lang="en-US" altLang="zh-CN" sz="2000" dirty="0">
              <a:solidFill>
                <a:srgbClr val="808080">
                  <a:lumMod val="50000"/>
                </a:srgbClr>
              </a:solidFill>
              <a:latin typeface="微软雅黑"/>
            </a:endParaRPr>
          </a:p>
          <a:p>
            <a:pPr defTabSz="457200">
              <a:lnSpc>
                <a:spcPct val="150000"/>
              </a:lnSpc>
            </a:pPr>
            <a:r>
              <a:rPr lang="en-US" altLang="zh-CN" sz="2000" dirty="0">
                <a:solidFill>
                  <a:srgbClr val="808080">
                    <a:lumMod val="50000"/>
                  </a:srgbClr>
                </a:solidFill>
                <a:latin typeface="微软雅黑"/>
              </a:rPr>
              <a:t>3</a:t>
            </a:r>
            <a:r>
              <a:rPr lang="zh-CN" altLang="en-US" sz="2000" dirty="0">
                <a:solidFill>
                  <a:srgbClr val="808080">
                    <a:lumMod val="50000"/>
                  </a:srgbClr>
                </a:solidFill>
                <a:latin typeface="微软雅黑"/>
              </a:rPr>
              <a:t>、作业帮</a:t>
            </a:r>
            <a:r>
              <a:rPr lang="zh-CN" altLang="en-US" sz="2000" dirty="0" smtClean="0">
                <a:solidFill>
                  <a:srgbClr val="808080">
                    <a:lumMod val="50000"/>
                  </a:srgbClr>
                </a:solidFill>
                <a:latin typeface="微软雅黑"/>
              </a:rPr>
              <a:t>的转型</a:t>
            </a:r>
            <a:r>
              <a:rPr lang="zh-CN" altLang="en-US" sz="2000" dirty="0">
                <a:solidFill>
                  <a:srgbClr val="808080">
                    <a:lumMod val="50000"/>
                  </a:srgbClr>
                </a:solidFill>
                <a:latin typeface="微软雅黑"/>
              </a:rPr>
              <a:t>实践</a:t>
            </a:r>
            <a:endParaRPr lang="en-US" altLang="zh-CN" sz="2000" dirty="0">
              <a:solidFill>
                <a:srgbClr val="808080">
                  <a:lumMod val="50000"/>
                </a:srgbClr>
              </a:solidFill>
              <a:latin typeface="微软雅黑"/>
            </a:endParaRPr>
          </a:p>
          <a:p>
            <a:pPr defTabSz="457200">
              <a:lnSpc>
                <a:spcPct val="150000"/>
              </a:lnSpc>
            </a:pPr>
            <a:endParaRPr lang="en-US" altLang="zh-CN" sz="2000" dirty="0">
              <a:solidFill>
                <a:srgbClr val="808080">
                  <a:lumMod val="50000"/>
                </a:srgbClr>
              </a:solidFill>
              <a:latin typeface="微软雅黑"/>
            </a:endParaRPr>
          </a:p>
          <a:p>
            <a:pPr defTabSz="457200">
              <a:lnSpc>
                <a:spcPct val="150000"/>
              </a:lnSpc>
            </a:pPr>
            <a:r>
              <a:rPr lang="en-US" altLang="zh-CN" sz="2000" dirty="0">
                <a:solidFill>
                  <a:srgbClr val="808080">
                    <a:lumMod val="50000"/>
                  </a:srgbClr>
                </a:solidFill>
                <a:latin typeface="微软雅黑"/>
              </a:rPr>
              <a:t>4</a:t>
            </a:r>
            <a:r>
              <a:rPr lang="zh-CN" altLang="en-US" sz="2000" dirty="0" smtClean="0">
                <a:solidFill>
                  <a:srgbClr val="808080">
                    <a:lumMod val="50000"/>
                  </a:srgbClr>
                </a:solidFill>
                <a:latin typeface="微软雅黑"/>
              </a:rPr>
              <a:t>、一些教训</a:t>
            </a:r>
            <a:endParaRPr lang="en-US" altLang="zh-CN" sz="2000" dirty="0">
              <a:solidFill>
                <a:srgbClr val="808080">
                  <a:lumMod val="50000"/>
                </a:srgbClr>
              </a:solidFill>
              <a:latin typeface="微软雅黑"/>
            </a:endParaRPr>
          </a:p>
        </p:txBody>
      </p:sp>
      <p:cxnSp>
        <p:nvCxnSpPr>
          <p:cNvPr id="15" name="iŝ1ídê">
            <a:extLst>
              <a:ext uri="{FF2B5EF4-FFF2-40B4-BE49-F238E27FC236}">
                <a16:creationId xmlns="" xmlns:a16="http://schemas.microsoft.com/office/drawing/2014/main" id="{DA1FB18E-FA01-4588-BEF9-FB96A98A84D4}"/>
              </a:ext>
            </a:extLst>
          </p:cNvPr>
          <p:cNvCxnSpPr>
            <a:cxnSpLocks/>
          </p:cNvCxnSpPr>
          <p:nvPr/>
        </p:nvCxnSpPr>
        <p:spPr>
          <a:xfrm>
            <a:off x="5159679" y="1712972"/>
            <a:ext cx="0" cy="4003616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rgbClr val="FFFFFF">
                <a:lumMod val="7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6" name="098433a9-e2a2-4547-b127-424ab58b394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62469" y="1737212"/>
            <a:ext cx="3985591" cy="3930338"/>
            <a:chOff x="3714939" y="1298195"/>
            <a:chExt cx="4762122" cy="4696104"/>
          </a:xfrm>
        </p:grpSpPr>
        <p:sp>
          <p:nvSpPr>
            <p:cNvPr id="17" name="ïšḻíḓé"/>
            <p:cNvSpPr/>
            <p:nvPr/>
          </p:nvSpPr>
          <p:spPr bwMode="auto">
            <a:xfrm>
              <a:off x="4945750" y="3841499"/>
              <a:ext cx="1242001" cy="209238"/>
            </a:xfrm>
            <a:prstGeom prst="rect">
              <a:avLst/>
            </a:prstGeom>
            <a:solidFill>
              <a:srgbClr val="257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íṧlîďé"/>
            <p:cNvSpPr/>
            <p:nvPr/>
          </p:nvSpPr>
          <p:spPr bwMode="auto">
            <a:xfrm>
              <a:off x="4945750" y="3841499"/>
              <a:ext cx="1242001" cy="209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îṡḷîḋê"/>
            <p:cNvSpPr/>
            <p:nvPr/>
          </p:nvSpPr>
          <p:spPr bwMode="auto">
            <a:xfrm>
              <a:off x="4892042" y="3841499"/>
              <a:ext cx="62659" cy="209238"/>
            </a:xfrm>
            <a:prstGeom prst="rect">
              <a:avLst/>
            </a:pr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íšľïḋê"/>
            <p:cNvSpPr/>
            <p:nvPr/>
          </p:nvSpPr>
          <p:spPr bwMode="auto">
            <a:xfrm>
              <a:off x="4892042" y="3841499"/>
              <a:ext cx="62659" cy="209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íṥlïďé"/>
            <p:cNvSpPr/>
            <p:nvPr/>
          </p:nvSpPr>
          <p:spPr bwMode="auto">
            <a:xfrm>
              <a:off x="6178800" y="3841499"/>
              <a:ext cx="62659" cy="209238"/>
            </a:xfrm>
            <a:prstGeom prst="rect">
              <a:avLst/>
            </a:pr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íśḻíďe"/>
            <p:cNvSpPr/>
            <p:nvPr/>
          </p:nvSpPr>
          <p:spPr bwMode="auto">
            <a:xfrm>
              <a:off x="6178800" y="3841499"/>
              <a:ext cx="62659" cy="209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íśļiḑê"/>
            <p:cNvSpPr/>
            <p:nvPr/>
          </p:nvSpPr>
          <p:spPr bwMode="auto">
            <a:xfrm>
              <a:off x="5403389" y="3892969"/>
              <a:ext cx="325606" cy="107416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ïšľïdè"/>
            <p:cNvSpPr/>
            <p:nvPr/>
          </p:nvSpPr>
          <p:spPr bwMode="auto">
            <a:xfrm>
              <a:off x="4954702" y="3950033"/>
              <a:ext cx="1224098" cy="100703"/>
            </a:xfrm>
            <a:custGeom>
              <a:avLst/>
              <a:gdLst>
                <a:gd name="T0" fmla="*/ 839 w 839"/>
                <a:gd name="T1" fmla="*/ 0 h 69"/>
                <a:gd name="T2" fmla="*/ 531 w 839"/>
                <a:gd name="T3" fmla="*/ 0 h 69"/>
                <a:gd name="T4" fmla="*/ 419 w 839"/>
                <a:gd name="T5" fmla="*/ 35 h 69"/>
                <a:gd name="T6" fmla="*/ 308 w 839"/>
                <a:gd name="T7" fmla="*/ 0 h 69"/>
                <a:gd name="T8" fmla="*/ 0 w 839"/>
                <a:gd name="T9" fmla="*/ 0 h 69"/>
                <a:gd name="T10" fmla="*/ 0 w 839"/>
                <a:gd name="T11" fmla="*/ 69 h 69"/>
                <a:gd name="T12" fmla="*/ 839 w 839"/>
                <a:gd name="T13" fmla="*/ 69 h 69"/>
                <a:gd name="T14" fmla="*/ 839 w 839"/>
                <a:gd name="T1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9" h="69">
                  <a:moveTo>
                    <a:pt x="839" y="0"/>
                  </a:moveTo>
                  <a:cubicBezTo>
                    <a:pt x="531" y="0"/>
                    <a:pt x="531" y="0"/>
                    <a:pt x="531" y="0"/>
                  </a:cubicBezTo>
                  <a:cubicBezTo>
                    <a:pt x="527" y="19"/>
                    <a:pt x="479" y="35"/>
                    <a:pt x="419" y="35"/>
                  </a:cubicBezTo>
                  <a:cubicBezTo>
                    <a:pt x="360" y="35"/>
                    <a:pt x="312" y="19"/>
                    <a:pt x="30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839" y="69"/>
                    <a:pt x="839" y="69"/>
                    <a:pt x="839" y="69"/>
                  </a:cubicBezTo>
                  <a:cubicBezTo>
                    <a:pt x="839" y="0"/>
                    <a:pt x="839" y="0"/>
                    <a:pt x="839" y="0"/>
                  </a:cubicBezTo>
                </a:path>
              </a:pathLst>
            </a:custGeom>
            <a:solidFill>
              <a:srgbClr val="21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iṧľîḓê"/>
            <p:cNvSpPr/>
            <p:nvPr/>
          </p:nvSpPr>
          <p:spPr bwMode="auto">
            <a:xfrm>
              <a:off x="4892042" y="3950033"/>
              <a:ext cx="62659" cy="100703"/>
            </a:xfrm>
            <a:prstGeom prst="rect">
              <a:avLst/>
            </a:prstGeom>
            <a:solidFill>
              <a:srgbClr val="283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ïSļïďè"/>
            <p:cNvSpPr/>
            <p:nvPr/>
          </p:nvSpPr>
          <p:spPr bwMode="auto">
            <a:xfrm>
              <a:off x="4892042" y="3950033"/>
              <a:ext cx="62659" cy="100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íṣḻîḋé"/>
            <p:cNvSpPr/>
            <p:nvPr/>
          </p:nvSpPr>
          <p:spPr bwMode="auto">
            <a:xfrm>
              <a:off x="6178800" y="3950033"/>
              <a:ext cx="62659" cy="100703"/>
            </a:xfrm>
            <a:prstGeom prst="rect">
              <a:avLst/>
            </a:prstGeom>
            <a:solidFill>
              <a:srgbClr val="283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îsļîḋê"/>
            <p:cNvSpPr/>
            <p:nvPr/>
          </p:nvSpPr>
          <p:spPr bwMode="auto">
            <a:xfrm>
              <a:off x="6178800" y="3950033"/>
              <a:ext cx="62659" cy="100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iślîďè"/>
            <p:cNvSpPr/>
            <p:nvPr/>
          </p:nvSpPr>
          <p:spPr bwMode="auto">
            <a:xfrm>
              <a:off x="5403389" y="3950033"/>
              <a:ext cx="325606" cy="50352"/>
            </a:xfrm>
            <a:custGeom>
              <a:avLst/>
              <a:gdLst>
                <a:gd name="T0" fmla="*/ 223 w 223"/>
                <a:gd name="T1" fmla="*/ 0 h 35"/>
                <a:gd name="T2" fmla="*/ 0 w 223"/>
                <a:gd name="T3" fmla="*/ 0 h 35"/>
                <a:gd name="T4" fmla="*/ 111 w 223"/>
                <a:gd name="T5" fmla="*/ 35 h 35"/>
                <a:gd name="T6" fmla="*/ 223 w 223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3" h="35">
                  <a:moveTo>
                    <a:pt x="2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9"/>
                    <a:pt x="52" y="35"/>
                    <a:pt x="111" y="35"/>
                  </a:cubicBezTo>
                  <a:cubicBezTo>
                    <a:pt x="171" y="35"/>
                    <a:pt x="219" y="19"/>
                    <a:pt x="223" y="0"/>
                  </a:cubicBezTo>
                </a:path>
              </a:pathLst>
            </a:cu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îṣľïďe"/>
            <p:cNvSpPr/>
            <p:nvPr/>
          </p:nvSpPr>
          <p:spPr bwMode="auto">
            <a:xfrm>
              <a:off x="5078902" y="5475121"/>
              <a:ext cx="2094617" cy="352460"/>
            </a:xfrm>
            <a:prstGeom prst="rect">
              <a:avLst/>
            </a:prstGeom>
            <a:solidFill>
              <a:srgbClr val="F9D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íṥļiḓê"/>
            <p:cNvSpPr/>
            <p:nvPr/>
          </p:nvSpPr>
          <p:spPr bwMode="auto">
            <a:xfrm>
              <a:off x="5078902" y="5475121"/>
              <a:ext cx="2094617" cy="352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îślíḓê"/>
            <p:cNvSpPr/>
            <p:nvPr/>
          </p:nvSpPr>
          <p:spPr bwMode="auto">
            <a:xfrm>
              <a:off x="4984913" y="5475121"/>
              <a:ext cx="106298" cy="352460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ïṡļïḋê"/>
            <p:cNvSpPr/>
            <p:nvPr/>
          </p:nvSpPr>
          <p:spPr bwMode="auto">
            <a:xfrm>
              <a:off x="4984913" y="5475121"/>
              <a:ext cx="106298" cy="352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îṩļíḑè"/>
            <p:cNvSpPr/>
            <p:nvPr/>
          </p:nvSpPr>
          <p:spPr bwMode="auto">
            <a:xfrm>
              <a:off x="7160092" y="5475121"/>
              <a:ext cx="106298" cy="352460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î$1iḍè"/>
            <p:cNvSpPr/>
            <p:nvPr/>
          </p:nvSpPr>
          <p:spPr bwMode="auto">
            <a:xfrm>
              <a:off x="7160092" y="5475121"/>
              <a:ext cx="106298" cy="352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ïśḷïḋê"/>
            <p:cNvSpPr/>
            <p:nvPr/>
          </p:nvSpPr>
          <p:spPr bwMode="auto">
            <a:xfrm>
              <a:off x="5091210" y="5657504"/>
              <a:ext cx="2068882" cy="170076"/>
            </a:xfrm>
            <a:prstGeom prst="rect">
              <a:avLst/>
            </a:prstGeom>
            <a:solidFill>
              <a:srgbClr val="E0C5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iṩľïdê"/>
            <p:cNvSpPr/>
            <p:nvPr/>
          </p:nvSpPr>
          <p:spPr bwMode="auto">
            <a:xfrm>
              <a:off x="5091210" y="5657504"/>
              <a:ext cx="2068882" cy="170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îṧļíḑé"/>
            <p:cNvSpPr/>
            <p:nvPr/>
          </p:nvSpPr>
          <p:spPr bwMode="auto">
            <a:xfrm>
              <a:off x="4984913" y="5657504"/>
              <a:ext cx="106298" cy="170076"/>
            </a:xfrm>
            <a:prstGeom prst="rect">
              <a:avLst/>
            </a:pr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îŝľíḋè"/>
            <p:cNvSpPr/>
            <p:nvPr/>
          </p:nvSpPr>
          <p:spPr bwMode="auto">
            <a:xfrm>
              <a:off x="4984913" y="5657504"/>
              <a:ext cx="106298" cy="170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íšḻiḑè"/>
            <p:cNvSpPr/>
            <p:nvPr/>
          </p:nvSpPr>
          <p:spPr bwMode="auto">
            <a:xfrm>
              <a:off x="7160092" y="5657504"/>
              <a:ext cx="106298" cy="170076"/>
            </a:xfrm>
            <a:prstGeom prst="rect">
              <a:avLst/>
            </a:pr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îśḻïḑè"/>
            <p:cNvSpPr/>
            <p:nvPr/>
          </p:nvSpPr>
          <p:spPr bwMode="auto">
            <a:xfrm>
              <a:off x="7160092" y="5657504"/>
              <a:ext cx="106298" cy="170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is1ïďé"/>
            <p:cNvSpPr/>
            <p:nvPr/>
          </p:nvSpPr>
          <p:spPr bwMode="auto">
            <a:xfrm>
              <a:off x="4908826" y="4436764"/>
              <a:ext cx="2093499" cy="354698"/>
            </a:xfrm>
            <a:prstGeom prst="rect">
              <a:avLst/>
            </a:pr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îşľîḓé"/>
            <p:cNvSpPr/>
            <p:nvPr/>
          </p:nvSpPr>
          <p:spPr bwMode="auto">
            <a:xfrm>
              <a:off x="4908826" y="4436764"/>
              <a:ext cx="2093499" cy="354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ïṡļîḑé"/>
            <p:cNvSpPr/>
            <p:nvPr/>
          </p:nvSpPr>
          <p:spPr bwMode="auto">
            <a:xfrm>
              <a:off x="4815956" y="4436764"/>
              <a:ext cx="106298" cy="354698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ïṩ1íḍè"/>
            <p:cNvSpPr/>
            <p:nvPr/>
          </p:nvSpPr>
          <p:spPr bwMode="auto">
            <a:xfrm>
              <a:off x="4815956" y="4436764"/>
              <a:ext cx="106298" cy="354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ïšḻïdé"/>
            <p:cNvSpPr/>
            <p:nvPr/>
          </p:nvSpPr>
          <p:spPr bwMode="auto">
            <a:xfrm>
              <a:off x="6988897" y="4436764"/>
              <a:ext cx="107416" cy="354698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iŝlidè"/>
            <p:cNvSpPr/>
            <p:nvPr/>
          </p:nvSpPr>
          <p:spPr bwMode="auto">
            <a:xfrm>
              <a:off x="6988897" y="4436764"/>
              <a:ext cx="107416" cy="354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íšḻîďe"/>
            <p:cNvSpPr/>
            <p:nvPr/>
          </p:nvSpPr>
          <p:spPr bwMode="auto">
            <a:xfrm>
              <a:off x="4922253" y="4620266"/>
              <a:ext cx="2066645" cy="171195"/>
            </a:xfrm>
            <a:custGeom>
              <a:avLst/>
              <a:gdLst>
                <a:gd name="T0" fmla="*/ 1847 w 1847"/>
                <a:gd name="T1" fmla="*/ 0 h 153"/>
                <a:gd name="T2" fmla="*/ 0 w 1847"/>
                <a:gd name="T3" fmla="*/ 0 h 153"/>
                <a:gd name="T4" fmla="*/ 0 w 1847"/>
                <a:gd name="T5" fmla="*/ 153 h 153"/>
                <a:gd name="T6" fmla="*/ 183 w 1847"/>
                <a:gd name="T7" fmla="*/ 153 h 153"/>
                <a:gd name="T8" fmla="*/ 334 w 1847"/>
                <a:gd name="T9" fmla="*/ 153 h 153"/>
                <a:gd name="T10" fmla="*/ 1847 w 1847"/>
                <a:gd name="T11" fmla="*/ 153 h 153"/>
                <a:gd name="T12" fmla="*/ 1847 w 1847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7" h="153">
                  <a:moveTo>
                    <a:pt x="1847" y="0"/>
                  </a:moveTo>
                  <a:lnTo>
                    <a:pt x="0" y="0"/>
                  </a:lnTo>
                  <a:lnTo>
                    <a:pt x="0" y="153"/>
                  </a:lnTo>
                  <a:lnTo>
                    <a:pt x="183" y="153"/>
                  </a:lnTo>
                  <a:lnTo>
                    <a:pt x="334" y="153"/>
                  </a:lnTo>
                  <a:lnTo>
                    <a:pt x="1847" y="153"/>
                  </a:lnTo>
                  <a:lnTo>
                    <a:pt x="1847" y="0"/>
                  </a:lnTo>
                  <a:close/>
                </a:path>
              </a:pathLst>
            </a:custGeom>
            <a:solidFill>
              <a:srgbClr val="2F89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ïş1iḋe"/>
            <p:cNvSpPr/>
            <p:nvPr/>
          </p:nvSpPr>
          <p:spPr bwMode="auto">
            <a:xfrm>
              <a:off x="4922253" y="4620266"/>
              <a:ext cx="2066645" cy="171195"/>
            </a:xfrm>
            <a:custGeom>
              <a:avLst/>
              <a:gdLst>
                <a:gd name="T0" fmla="*/ 1847 w 1847"/>
                <a:gd name="T1" fmla="*/ 0 h 153"/>
                <a:gd name="T2" fmla="*/ 0 w 1847"/>
                <a:gd name="T3" fmla="*/ 0 h 153"/>
                <a:gd name="T4" fmla="*/ 0 w 1847"/>
                <a:gd name="T5" fmla="*/ 153 h 153"/>
                <a:gd name="T6" fmla="*/ 183 w 1847"/>
                <a:gd name="T7" fmla="*/ 153 h 153"/>
                <a:gd name="T8" fmla="*/ 334 w 1847"/>
                <a:gd name="T9" fmla="*/ 153 h 153"/>
                <a:gd name="T10" fmla="*/ 1847 w 1847"/>
                <a:gd name="T11" fmla="*/ 153 h 153"/>
                <a:gd name="T12" fmla="*/ 1847 w 1847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7" h="153">
                  <a:moveTo>
                    <a:pt x="1847" y="0"/>
                  </a:moveTo>
                  <a:lnTo>
                    <a:pt x="0" y="0"/>
                  </a:lnTo>
                  <a:lnTo>
                    <a:pt x="0" y="153"/>
                  </a:lnTo>
                  <a:lnTo>
                    <a:pt x="183" y="153"/>
                  </a:lnTo>
                  <a:lnTo>
                    <a:pt x="334" y="153"/>
                  </a:lnTo>
                  <a:lnTo>
                    <a:pt x="1847" y="153"/>
                  </a:lnTo>
                  <a:lnTo>
                    <a:pt x="184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ïSḷiďe"/>
            <p:cNvSpPr/>
            <p:nvPr/>
          </p:nvSpPr>
          <p:spPr bwMode="auto">
            <a:xfrm>
              <a:off x="4815956" y="4620266"/>
              <a:ext cx="106298" cy="171195"/>
            </a:xfrm>
            <a:prstGeom prst="rect">
              <a:avLst/>
            </a:pr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íṧḷîdê"/>
            <p:cNvSpPr/>
            <p:nvPr/>
          </p:nvSpPr>
          <p:spPr bwMode="auto">
            <a:xfrm>
              <a:off x="4815956" y="4620266"/>
              <a:ext cx="106298" cy="1711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îṥḷîḍe"/>
            <p:cNvSpPr/>
            <p:nvPr/>
          </p:nvSpPr>
          <p:spPr bwMode="auto">
            <a:xfrm>
              <a:off x="6988897" y="4620266"/>
              <a:ext cx="107416" cy="171195"/>
            </a:xfrm>
            <a:custGeom>
              <a:avLst/>
              <a:gdLst>
                <a:gd name="T0" fmla="*/ 96 w 96"/>
                <a:gd name="T1" fmla="*/ 0 h 153"/>
                <a:gd name="T2" fmla="*/ 0 w 96"/>
                <a:gd name="T3" fmla="*/ 0 h 153"/>
                <a:gd name="T4" fmla="*/ 0 w 96"/>
                <a:gd name="T5" fmla="*/ 153 h 153"/>
                <a:gd name="T6" fmla="*/ 89 w 96"/>
                <a:gd name="T7" fmla="*/ 153 h 153"/>
                <a:gd name="T8" fmla="*/ 96 w 96"/>
                <a:gd name="T9" fmla="*/ 153 h 153"/>
                <a:gd name="T10" fmla="*/ 96 w 96"/>
                <a:gd name="T1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53">
                  <a:moveTo>
                    <a:pt x="96" y="0"/>
                  </a:moveTo>
                  <a:lnTo>
                    <a:pt x="0" y="0"/>
                  </a:lnTo>
                  <a:lnTo>
                    <a:pt x="0" y="153"/>
                  </a:lnTo>
                  <a:lnTo>
                    <a:pt x="89" y="153"/>
                  </a:lnTo>
                  <a:lnTo>
                    <a:pt x="96" y="153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íṧlidé"/>
            <p:cNvSpPr/>
            <p:nvPr/>
          </p:nvSpPr>
          <p:spPr bwMode="auto">
            <a:xfrm>
              <a:off x="6988897" y="4620266"/>
              <a:ext cx="107416" cy="171195"/>
            </a:xfrm>
            <a:custGeom>
              <a:avLst/>
              <a:gdLst>
                <a:gd name="T0" fmla="*/ 96 w 96"/>
                <a:gd name="T1" fmla="*/ 0 h 153"/>
                <a:gd name="T2" fmla="*/ 0 w 96"/>
                <a:gd name="T3" fmla="*/ 0 h 153"/>
                <a:gd name="T4" fmla="*/ 0 w 96"/>
                <a:gd name="T5" fmla="*/ 153 h 153"/>
                <a:gd name="T6" fmla="*/ 89 w 96"/>
                <a:gd name="T7" fmla="*/ 153 h 153"/>
                <a:gd name="T8" fmla="*/ 96 w 96"/>
                <a:gd name="T9" fmla="*/ 153 h 153"/>
                <a:gd name="T10" fmla="*/ 96 w 96"/>
                <a:gd name="T1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153">
                  <a:moveTo>
                    <a:pt x="96" y="0"/>
                  </a:moveTo>
                  <a:lnTo>
                    <a:pt x="0" y="0"/>
                  </a:lnTo>
                  <a:lnTo>
                    <a:pt x="0" y="153"/>
                  </a:lnTo>
                  <a:lnTo>
                    <a:pt x="89" y="153"/>
                  </a:lnTo>
                  <a:lnTo>
                    <a:pt x="96" y="153"/>
                  </a:lnTo>
                  <a:lnTo>
                    <a:pt x="9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ï$ļïḍè"/>
            <p:cNvSpPr/>
            <p:nvPr/>
          </p:nvSpPr>
          <p:spPr bwMode="auto">
            <a:xfrm>
              <a:off x="7335762" y="4121228"/>
              <a:ext cx="745200" cy="1639217"/>
            </a:xfrm>
            <a:custGeom>
              <a:avLst/>
              <a:gdLst>
                <a:gd name="T0" fmla="*/ 437 w 666"/>
                <a:gd name="T1" fmla="*/ 1465 h 1465"/>
                <a:gd name="T2" fmla="*/ 0 w 666"/>
                <a:gd name="T3" fmla="*/ 72 h 1465"/>
                <a:gd name="T4" fmla="*/ 228 w 666"/>
                <a:gd name="T5" fmla="*/ 0 h 1465"/>
                <a:gd name="T6" fmla="*/ 666 w 666"/>
                <a:gd name="T7" fmla="*/ 1394 h 1465"/>
                <a:gd name="T8" fmla="*/ 437 w 66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6" h="1465">
                  <a:moveTo>
                    <a:pt x="437" y="1465"/>
                  </a:moveTo>
                  <a:lnTo>
                    <a:pt x="0" y="72"/>
                  </a:lnTo>
                  <a:lnTo>
                    <a:pt x="228" y="0"/>
                  </a:lnTo>
                  <a:lnTo>
                    <a:pt x="666" y="1394"/>
                  </a:lnTo>
                  <a:lnTo>
                    <a:pt x="437" y="1465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íṥļîde"/>
            <p:cNvSpPr/>
            <p:nvPr/>
          </p:nvSpPr>
          <p:spPr bwMode="auto">
            <a:xfrm>
              <a:off x="7335762" y="4121228"/>
              <a:ext cx="745200" cy="1639217"/>
            </a:xfrm>
            <a:custGeom>
              <a:avLst/>
              <a:gdLst>
                <a:gd name="T0" fmla="*/ 437 w 666"/>
                <a:gd name="T1" fmla="*/ 1465 h 1465"/>
                <a:gd name="T2" fmla="*/ 0 w 666"/>
                <a:gd name="T3" fmla="*/ 72 h 1465"/>
                <a:gd name="T4" fmla="*/ 228 w 666"/>
                <a:gd name="T5" fmla="*/ 0 h 1465"/>
                <a:gd name="T6" fmla="*/ 666 w 666"/>
                <a:gd name="T7" fmla="*/ 1394 h 1465"/>
                <a:gd name="T8" fmla="*/ 437 w 666"/>
                <a:gd name="T9" fmla="*/ 1465 h 1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6" h="1465">
                  <a:moveTo>
                    <a:pt x="437" y="1465"/>
                  </a:moveTo>
                  <a:lnTo>
                    <a:pt x="0" y="72"/>
                  </a:lnTo>
                  <a:lnTo>
                    <a:pt x="228" y="0"/>
                  </a:lnTo>
                  <a:lnTo>
                    <a:pt x="666" y="1394"/>
                  </a:lnTo>
                  <a:lnTo>
                    <a:pt x="437" y="146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ïşḷiḓe"/>
            <p:cNvSpPr/>
            <p:nvPr/>
          </p:nvSpPr>
          <p:spPr bwMode="auto">
            <a:xfrm>
              <a:off x="7313384" y="4055212"/>
              <a:ext cx="280849" cy="156649"/>
            </a:xfrm>
            <a:custGeom>
              <a:avLst/>
              <a:gdLst>
                <a:gd name="T0" fmla="*/ 22 w 251"/>
                <a:gd name="T1" fmla="*/ 140 h 140"/>
                <a:gd name="T2" fmla="*/ 0 w 251"/>
                <a:gd name="T3" fmla="*/ 71 h 140"/>
                <a:gd name="T4" fmla="*/ 230 w 251"/>
                <a:gd name="T5" fmla="*/ 0 h 140"/>
                <a:gd name="T6" fmla="*/ 251 w 251"/>
                <a:gd name="T7" fmla="*/ 69 h 140"/>
                <a:gd name="T8" fmla="*/ 22 w 251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40">
                  <a:moveTo>
                    <a:pt x="22" y="140"/>
                  </a:moveTo>
                  <a:lnTo>
                    <a:pt x="0" y="71"/>
                  </a:lnTo>
                  <a:lnTo>
                    <a:pt x="230" y="0"/>
                  </a:lnTo>
                  <a:lnTo>
                    <a:pt x="251" y="69"/>
                  </a:lnTo>
                  <a:lnTo>
                    <a:pt x="22" y="140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ïṧḻïdè"/>
            <p:cNvSpPr/>
            <p:nvPr/>
          </p:nvSpPr>
          <p:spPr bwMode="auto">
            <a:xfrm>
              <a:off x="7313384" y="4055212"/>
              <a:ext cx="280849" cy="156649"/>
            </a:xfrm>
            <a:custGeom>
              <a:avLst/>
              <a:gdLst>
                <a:gd name="T0" fmla="*/ 22 w 251"/>
                <a:gd name="T1" fmla="*/ 140 h 140"/>
                <a:gd name="T2" fmla="*/ 0 w 251"/>
                <a:gd name="T3" fmla="*/ 71 h 140"/>
                <a:gd name="T4" fmla="*/ 230 w 251"/>
                <a:gd name="T5" fmla="*/ 0 h 140"/>
                <a:gd name="T6" fmla="*/ 251 w 251"/>
                <a:gd name="T7" fmla="*/ 69 h 140"/>
                <a:gd name="T8" fmla="*/ 22 w 251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40">
                  <a:moveTo>
                    <a:pt x="22" y="140"/>
                  </a:moveTo>
                  <a:lnTo>
                    <a:pt x="0" y="71"/>
                  </a:lnTo>
                  <a:lnTo>
                    <a:pt x="230" y="0"/>
                  </a:lnTo>
                  <a:lnTo>
                    <a:pt x="251" y="69"/>
                  </a:lnTo>
                  <a:lnTo>
                    <a:pt x="22" y="1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íśľïḓè"/>
            <p:cNvSpPr/>
            <p:nvPr/>
          </p:nvSpPr>
          <p:spPr bwMode="auto">
            <a:xfrm>
              <a:off x="7821373" y="5669812"/>
              <a:ext cx="280849" cy="157768"/>
            </a:xfrm>
            <a:custGeom>
              <a:avLst/>
              <a:gdLst>
                <a:gd name="T0" fmla="*/ 22 w 251"/>
                <a:gd name="T1" fmla="*/ 141 h 141"/>
                <a:gd name="T2" fmla="*/ 0 w 251"/>
                <a:gd name="T3" fmla="*/ 72 h 141"/>
                <a:gd name="T4" fmla="*/ 230 w 251"/>
                <a:gd name="T5" fmla="*/ 0 h 141"/>
                <a:gd name="T6" fmla="*/ 251 w 251"/>
                <a:gd name="T7" fmla="*/ 69 h 141"/>
                <a:gd name="T8" fmla="*/ 22 w 251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41">
                  <a:moveTo>
                    <a:pt x="22" y="141"/>
                  </a:moveTo>
                  <a:lnTo>
                    <a:pt x="0" y="72"/>
                  </a:lnTo>
                  <a:lnTo>
                    <a:pt x="230" y="0"/>
                  </a:lnTo>
                  <a:lnTo>
                    <a:pt x="251" y="69"/>
                  </a:lnTo>
                  <a:lnTo>
                    <a:pt x="22" y="141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ïṣḻiḍê"/>
            <p:cNvSpPr/>
            <p:nvPr/>
          </p:nvSpPr>
          <p:spPr bwMode="auto">
            <a:xfrm>
              <a:off x="7821373" y="5669812"/>
              <a:ext cx="280849" cy="157768"/>
            </a:xfrm>
            <a:custGeom>
              <a:avLst/>
              <a:gdLst>
                <a:gd name="T0" fmla="*/ 22 w 251"/>
                <a:gd name="T1" fmla="*/ 141 h 141"/>
                <a:gd name="T2" fmla="*/ 0 w 251"/>
                <a:gd name="T3" fmla="*/ 72 h 141"/>
                <a:gd name="T4" fmla="*/ 230 w 251"/>
                <a:gd name="T5" fmla="*/ 0 h 141"/>
                <a:gd name="T6" fmla="*/ 251 w 251"/>
                <a:gd name="T7" fmla="*/ 69 h 141"/>
                <a:gd name="T8" fmla="*/ 22 w 251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141">
                  <a:moveTo>
                    <a:pt x="22" y="141"/>
                  </a:moveTo>
                  <a:lnTo>
                    <a:pt x="0" y="72"/>
                  </a:lnTo>
                  <a:lnTo>
                    <a:pt x="230" y="0"/>
                  </a:lnTo>
                  <a:lnTo>
                    <a:pt x="251" y="69"/>
                  </a:lnTo>
                  <a:lnTo>
                    <a:pt x="22" y="14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îṡľiḋè"/>
            <p:cNvSpPr/>
            <p:nvPr/>
          </p:nvSpPr>
          <p:spPr bwMode="auto">
            <a:xfrm>
              <a:off x="7600947" y="4707542"/>
              <a:ext cx="201406" cy="421833"/>
            </a:xfrm>
            <a:custGeom>
              <a:avLst/>
              <a:gdLst>
                <a:gd name="T0" fmla="*/ 111 w 138"/>
                <a:gd name="T1" fmla="*/ 281 h 289"/>
                <a:gd name="T2" fmla="*/ 23 w 138"/>
                <a:gd name="T3" fmla="*/ 159 h 289"/>
                <a:gd name="T4" fmla="*/ 26 w 138"/>
                <a:gd name="T5" fmla="*/ 8 h 289"/>
                <a:gd name="T6" fmla="*/ 114 w 138"/>
                <a:gd name="T7" fmla="*/ 131 h 289"/>
                <a:gd name="T8" fmla="*/ 111 w 138"/>
                <a:gd name="T9" fmla="*/ 281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289">
                  <a:moveTo>
                    <a:pt x="111" y="281"/>
                  </a:moveTo>
                  <a:cubicBezTo>
                    <a:pt x="86" y="289"/>
                    <a:pt x="47" y="234"/>
                    <a:pt x="23" y="159"/>
                  </a:cubicBezTo>
                  <a:cubicBezTo>
                    <a:pt x="0" y="84"/>
                    <a:pt x="1" y="16"/>
                    <a:pt x="26" y="8"/>
                  </a:cubicBezTo>
                  <a:cubicBezTo>
                    <a:pt x="51" y="0"/>
                    <a:pt x="90" y="55"/>
                    <a:pt x="114" y="131"/>
                  </a:cubicBezTo>
                  <a:cubicBezTo>
                    <a:pt x="138" y="206"/>
                    <a:pt x="136" y="273"/>
                    <a:pt x="111" y="281"/>
                  </a:cubicBezTo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íSľîḓé"/>
            <p:cNvSpPr/>
            <p:nvPr/>
          </p:nvSpPr>
          <p:spPr bwMode="auto">
            <a:xfrm>
              <a:off x="7313384" y="4134655"/>
              <a:ext cx="221546" cy="702681"/>
            </a:xfrm>
            <a:custGeom>
              <a:avLst/>
              <a:gdLst>
                <a:gd name="T0" fmla="*/ 0 w 198"/>
                <a:gd name="T1" fmla="*/ 0 h 628"/>
                <a:gd name="T2" fmla="*/ 198 w 198"/>
                <a:gd name="T3" fmla="*/ 628 h 628"/>
                <a:gd name="T4" fmla="*/ 20 w 198"/>
                <a:gd name="T5" fmla="*/ 60 h 628"/>
                <a:gd name="T6" fmla="*/ 0 w 198"/>
                <a:gd name="T7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" h="628">
                  <a:moveTo>
                    <a:pt x="0" y="0"/>
                  </a:moveTo>
                  <a:lnTo>
                    <a:pt x="198" y="628"/>
                  </a:lnTo>
                  <a:lnTo>
                    <a:pt x="20" y="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í$1iḍè"/>
            <p:cNvSpPr/>
            <p:nvPr/>
          </p:nvSpPr>
          <p:spPr bwMode="auto">
            <a:xfrm>
              <a:off x="7313384" y="4134655"/>
              <a:ext cx="221546" cy="702681"/>
            </a:xfrm>
            <a:custGeom>
              <a:avLst/>
              <a:gdLst>
                <a:gd name="T0" fmla="*/ 0 w 198"/>
                <a:gd name="T1" fmla="*/ 0 h 628"/>
                <a:gd name="T2" fmla="*/ 198 w 198"/>
                <a:gd name="T3" fmla="*/ 628 h 628"/>
                <a:gd name="T4" fmla="*/ 20 w 198"/>
                <a:gd name="T5" fmla="*/ 60 h 628"/>
                <a:gd name="T6" fmla="*/ 0 w 198"/>
                <a:gd name="T7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8" h="628">
                  <a:moveTo>
                    <a:pt x="0" y="0"/>
                  </a:moveTo>
                  <a:lnTo>
                    <a:pt x="198" y="628"/>
                  </a:lnTo>
                  <a:lnTo>
                    <a:pt x="20" y="6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ïšliḍe"/>
            <p:cNvSpPr/>
            <p:nvPr/>
          </p:nvSpPr>
          <p:spPr bwMode="auto">
            <a:xfrm>
              <a:off x="7335762" y="4172699"/>
              <a:ext cx="609811" cy="1577676"/>
            </a:xfrm>
            <a:custGeom>
              <a:avLst/>
              <a:gdLst>
                <a:gd name="T0" fmla="*/ 87 w 418"/>
                <a:gd name="T1" fmla="*/ 0 h 1082"/>
                <a:gd name="T2" fmla="*/ 2 w 418"/>
                <a:gd name="T3" fmla="*/ 27 h 1082"/>
                <a:gd name="T4" fmla="*/ 0 w 418"/>
                <a:gd name="T5" fmla="*/ 20 h 1082"/>
                <a:gd name="T6" fmla="*/ 0 w 418"/>
                <a:gd name="T7" fmla="*/ 20 h 1082"/>
                <a:gd name="T8" fmla="*/ 137 w 418"/>
                <a:gd name="T9" fmla="*/ 456 h 1082"/>
                <a:gd name="T10" fmla="*/ 333 w 418"/>
                <a:gd name="T11" fmla="*/ 1082 h 1082"/>
                <a:gd name="T12" fmla="*/ 418 w 418"/>
                <a:gd name="T13" fmla="*/ 1056 h 1082"/>
                <a:gd name="T14" fmla="*/ 290 w 418"/>
                <a:gd name="T15" fmla="*/ 649 h 1082"/>
                <a:gd name="T16" fmla="*/ 288 w 418"/>
                <a:gd name="T17" fmla="*/ 649 h 1082"/>
                <a:gd name="T18" fmla="*/ 205 w 418"/>
                <a:gd name="T19" fmla="*/ 526 h 1082"/>
                <a:gd name="T20" fmla="*/ 205 w 418"/>
                <a:gd name="T21" fmla="*/ 376 h 1082"/>
                <a:gd name="T22" fmla="*/ 87 w 418"/>
                <a:gd name="T23" fmla="*/ 0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8" h="1082">
                  <a:moveTo>
                    <a:pt x="87" y="0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37" y="456"/>
                    <a:pt x="137" y="456"/>
                    <a:pt x="137" y="456"/>
                  </a:cubicBezTo>
                  <a:cubicBezTo>
                    <a:pt x="333" y="1082"/>
                    <a:pt x="333" y="1082"/>
                    <a:pt x="333" y="1082"/>
                  </a:cubicBezTo>
                  <a:cubicBezTo>
                    <a:pt x="418" y="1056"/>
                    <a:pt x="418" y="1056"/>
                    <a:pt x="418" y="1056"/>
                  </a:cubicBezTo>
                  <a:cubicBezTo>
                    <a:pt x="290" y="649"/>
                    <a:pt x="290" y="649"/>
                    <a:pt x="290" y="649"/>
                  </a:cubicBezTo>
                  <a:cubicBezTo>
                    <a:pt x="290" y="649"/>
                    <a:pt x="289" y="649"/>
                    <a:pt x="288" y="649"/>
                  </a:cubicBezTo>
                  <a:cubicBezTo>
                    <a:pt x="263" y="649"/>
                    <a:pt x="227" y="597"/>
                    <a:pt x="205" y="526"/>
                  </a:cubicBezTo>
                  <a:cubicBezTo>
                    <a:pt x="183" y="454"/>
                    <a:pt x="183" y="389"/>
                    <a:pt x="205" y="376"/>
                  </a:cubicBezTo>
                  <a:cubicBezTo>
                    <a:pt x="87" y="0"/>
                    <a:pt x="87" y="0"/>
                    <a:pt x="87" y="0"/>
                  </a:cubicBezTo>
                </a:path>
              </a:pathLst>
            </a:custGeom>
            <a:solidFill>
              <a:srgbClr val="2F89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ïṡḷíḓé"/>
            <p:cNvSpPr/>
            <p:nvPr/>
          </p:nvSpPr>
          <p:spPr bwMode="auto">
            <a:xfrm>
              <a:off x="7845990" y="5788418"/>
              <a:ext cx="124200" cy="39163"/>
            </a:xfrm>
            <a:custGeom>
              <a:avLst/>
              <a:gdLst>
                <a:gd name="T0" fmla="*/ 111 w 111"/>
                <a:gd name="T1" fmla="*/ 0 h 35"/>
                <a:gd name="T2" fmla="*/ 0 w 111"/>
                <a:gd name="T3" fmla="*/ 35 h 35"/>
                <a:gd name="T4" fmla="*/ 111 w 111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35">
                  <a:moveTo>
                    <a:pt x="111" y="0"/>
                  </a:moveTo>
                  <a:lnTo>
                    <a:pt x="0" y="35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íŝļïḓè"/>
            <p:cNvSpPr/>
            <p:nvPr/>
          </p:nvSpPr>
          <p:spPr bwMode="auto">
            <a:xfrm>
              <a:off x="7845990" y="5788418"/>
              <a:ext cx="124200" cy="39163"/>
            </a:xfrm>
            <a:custGeom>
              <a:avLst/>
              <a:gdLst>
                <a:gd name="T0" fmla="*/ 111 w 111"/>
                <a:gd name="T1" fmla="*/ 0 h 35"/>
                <a:gd name="T2" fmla="*/ 0 w 111"/>
                <a:gd name="T3" fmla="*/ 35 h 35"/>
                <a:gd name="T4" fmla="*/ 111 w 111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1" h="35">
                  <a:moveTo>
                    <a:pt x="111" y="0"/>
                  </a:moveTo>
                  <a:lnTo>
                    <a:pt x="0" y="35"/>
                  </a:lnTo>
                  <a:lnTo>
                    <a:pt x="1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ïṥļíḑe"/>
            <p:cNvSpPr/>
            <p:nvPr/>
          </p:nvSpPr>
          <p:spPr bwMode="auto">
            <a:xfrm>
              <a:off x="7313384" y="4095493"/>
              <a:ext cx="148817" cy="116368"/>
            </a:xfrm>
            <a:custGeom>
              <a:avLst/>
              <a:gdLst>
                <a:gd name="T0" fmla="*/ 111 w 133"/>
                <a:gd name="T1" fmla="*/ 0 h 104"/>
                <a:gd name="T2" fmla="*/ 0 w 133"/>
                <a:gd name="T3" fmla="*/ 35 h 104"/>
                <a:gd name="T4" fmla="*/ 20 w 133"/>
                <a:gd name="T5" fmla="*/ 95 h 104"/>
                <a:gd name="T6" fmla="*/ 22 w 133"/>
                <a:gd name="T7" fmla="*/ 104 h 104"/>
                <a:gd name="T8" fmla="*/ 133 w 133"/>
                <a:gd name="T9" fmla="*/ 69 h 104"/>
                <a:gd name="T10" fmla="*/ 111 w 133"/>
                <a:gd name="T1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104">
                  <a:moveTo>
                    <a:pt x="111" y="0"/>
                  </a:moveTo>
                  <a:lnTo>
                    <a:pt x="0" y="35"/>
                  </a:lnTo>
                  <a:lnTo>
                    <a:pt x="20" y="95"/>
                  </a:lnTo>
                  <a:lnTo>
                    <a:pt x="22" y="104"/>
                  </a:lnTo>
                  <a:lnTo>
                    <a:pt x="133" y="69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283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ïŝļïḑé"/>
            <p:cNvSpPr/>
            <p:nvPr/>
          </p:nvSpPr>
          <p:spPr bwMode="auto">
            <a:xfrm>
              <a:off x="7313384" y="4095493"/>
              <a:ext cx="148817" cy="116368"/>
            </a:xfrm>
            <a:custGeom>
              <a:avLst/>
              <a:gdLst>
                <a:gd name="T0" fmla="*/ 111 w 133"/>
                <a:gd name="T1" fmla="*/ 0 h 104"/>
                <a:gd name="T2" fmla="*/ 0 w 133"/>
                <a:gd name="T3" fmla="*/ 35 h 104"/>
                <a:gd name="T4" fmla="*/ 20 w 133"/>
                <a:gd name="T5" fmla="*/ 95 h 104"/>
                <a:gd name="T6" fmla="*/ 22 w 133"/>
                <a:gd name="T7" fmla="*/ 104 h 104"/>
                <a:gd name="T8" fmla="*/ 133 w 133"/>
                <a:gd name="T9" fmla="*/ 69 h 104"/>
                <a:gd name="T10" fmla="*/ 111 w 133"/>
                <a:gd name="T1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104">
                  <a:moveTo>
                    <a:pt x="111" y="0"/>
                  </a:moveTo>
                  <a:lnTo>
                    <a:pt x="0" y="35"/>
                  </a:lnTo>
                  <a:lnTo>
                    <a:pt x="20" y="95"/>
                  </a:lnTo>
                  <a:lnTo>
                    <a:pt x="22" y="104"/>
                  </a:lnTo>
                  <a:lnTo>
                    <a:pt x="133" y="69"/>
                  </a:lnTo>
                  <a:lnTo>
                    <a:pt x="1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íšlîḍè"/>
            <p:cNvSpPr/>
            <p:nvPr/>
          </p:nvSpPr>
          <p:spPr bwMode="auto">
            <a:xfrm>
              <a:off x="7821373" y="5712331"/>
              <a:ext cx="148817" cy="115249"/>
            </a:xfrm>
            <a:custGeom>
              <a:avLst/>
              <a:gdLst>
                <a:gd name="T0" fmla="*/ 111 w 133"/>
                <a:gd name="T1" fmla="*/ 0 h 103"/>
                <a:gd name="T2" fmla="*/ 0 w 133"/>
                <a:gd name="T3" fmla="*/ 34 h 103"/>
                <a:gd name="T4" fmla="*/ 22 w 133"/>
                <a:gd name="T5" fmla="*/ 103 h 103"/>
                <a:gd name="T6" fmla="*/ 133 w 133"/>
                <a:gd name="T7" fmla="*/ 68 h 103"/>
                <a:gd name="T8" fmla="*/ 111 w 13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03">
                  <a:moveTo>
                    <a:pt x="111" y="0"/>
                  </a:moveTo>
                  <a:lnTo>
                    <a:pt x="0" y="34"/>
                  </a:lnTo>
                  <a:lnTo>
                    <a:pt x="22" y="103"/>
                  </a:lnTo>
                  <a:lnTo>
                    <a:pt x="133" y="68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283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îśḻíḋê"/>
            <p:cNvSpPr/>
            <p:nvPr/>
          </p:nvSpPr>
          <p:spPr bwMode="auto">
            <a:xfrm>
              <a:off x="7821373" y="5712331"/>
              <a:ext cx="148817" cy="115249"/>
            </a:xfrm>
            <a:custGeom>
              <a:avLst/>
              <a:gdLst>
                <a:gd name="T0" fmla="*/ 111 w 133"/>
                <a:gd name="T1" fmla="*/ 0 h 103"/>
                <a:gd name="T2" fmla="*/ 0 w 133"/>
                <a:gd name="T3" fmla="*/ 34 h 103"/>
                <a:gd name="T4" fmla="*/ 22 w 133"/>
                <a:gd name="T5" fmla="*/ 103 h 103"/>
                <a:gd name="T6" fmla="*/ 133 w 133"/>
                <a:gd name="T7" fmla="*/ 68 h 103"/>
                <a:gd name="T8" fmla="*/ 111 w 133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03">
                  <a:moveTo>
                    <a:pt x="111" y="0"/>
                  </a:moveTo>
                  <a:lnTo>
                    <a:pt x="0" y="34"/>
                  </a:lnTo>
                  <a:lnTo>
                    <a:pt x="22" y="103"/>
                  </a:lnTo>
                  <a:lnTo>
                    <a:pt x="133" y="68"/>
                  </a:lnTo>
                  <a:lnTo>
                    <a:pt x="1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îSlïḍe"/>
            <p:cNvSpPr/>
            <p:nvPr/>
          </p:nvSpPr>
          <p:spPr bwMode="auto">
            <a:xfrm>
              <a:off x="7602065" y="4720969"/>
              <a:ext cx="156649" cy="398335"/>
            </a:xfrm>
            <a:custGeom>
              <a:avLst/>
              <a:gdLst>
                <a:gd name="T0" fmla="*/ 22 w 107"/>
                <a:gd name="T1" fmla="*/ 0 h 273"/>
                <a:gd name="T2" fmla="*/ 22 w 107"/>
                <a:gd name="T3" fmla="*/ 150 h 273"/>
                <a:gd name="T4" fmla="*/ 105 w 107"/>
                <a:gd name="T5" fmla="*/ 273 h 273"/>
                <a:gd name="T6" fmla="*/ 107 w 107"/>
                <a:gd name="T7" fmla="*/ 273 h 273"/>
                <a:gd name="T8" fmla="*/ 22 w 107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273">
                  <a:moveTo>
                    <a:pt x="22" y="0"/>
                  </a:moveTo>
                  <a:cubicBezTo>
                    <a:pt x="0" y="13"/>
                    <a:pt x="0" y="78"/>
                    <a:pt x="22" y="150"/>
                  </a:cubicBezTo>
                  <a:cubicBezTo>
                    <a:pt x="44" y="221"/>
                    <a:pt x="80" y="273"/>
                    <a:pt x="105" y="273"/>
                  </a:cubicBezTo>
                  <a:cubicBezTo>
                    <a:pt x="106" y="273"/>
                    <a:pt x="107" y="273"/>
                    <a:pt x="107" y="273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ïṩľîḋê"/>
            <p:cNvSpPr/>
            <p:nvPr/>
          </p:nvSpPr>
          <p:spPr bwMode="auto">
            <a:xfrm>
              <a:off x="5215410" y="5197629"/>
              <a:ext cx="1747752" cy="277492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ïṡliḋé"/>
            <p:cNvSpPr/>
            <p:nvPr/>
          </p:nvSpPr>
          <p:spPr bwMode="auto">
            <a:xfrm>
              <a:off x="5215410" y="5197629"/>
              <a:ext cx="1747752" cy="277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îSḷiďê"/>
            <p:cNvSpPr/>
            <p:nvPr/>
          </p:nvSpPr>
          <p:spPr bwMode="auto">
            <a:xfrm>
              <a:off x="5272475" y="5197629"/>
              <a:ext cx="1628028" cy="277492"/>
            </a:xfrm>
            <a:prstGeom prst="rect">
              <a:avLst/>
            </a:pr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íṧliḍè"/>
            <p:cNvSpPr/>
            <p:nvPr/>
          </p:nvSpPr>
          <p:spPr bwMode="auto">
            <a:xfrm>
              <a:off x="5272475" y="5197629"/>
              <a:ext cx="1628028" cy="2774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íṥlîḓé"/>
            <p:cNvSpPr/>
            <p:nvPr/>
          </p:nvSpPr>
          <p:spPr bwMode="auto">
            <a:xfrm>
              <a:off x="5272475" y="5197629"/>
              <a:ext cx="1628028" cy="277492"/>
            </a:xfrm>
            <a:custGeom>
              <a:avLst/>
              <a:gdLst>
                <a:gd name="T0" fmla="*/ 1455 w 1455"/>
                <a:gd name="T1" fmla="*/ 0 h 248"/>
                <a:gd name="T2" fmla="*/ 0 w 1455"/>
                <a:gd name="T3" fmla="*/ 0 h 248"/>
                <a:gd name="T4" fmla="*/ 0 w 1455"/>
                <a:gd name="T5" fmla="*/ 248 h 248"/>
                <a:gd name="T6" fmla="*/ 1455 w 1455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5" h="248">
                  <a:moveTo>
                    <a:pt x="1455" y="0"/>
                  </a:moveTo>
                  <a:lnTo>
                    <a:pt x="0" y="0"/>
                  </a:lnTo>
                  <a:lnTo>
                    <a:pt x="0" y="248"/>
                  </a:lnTo>
                  <a:lnTo>
                    <a:pt x="1455" y="0"/>
                  </a:lnTo>
                  <a:close/>
                </a:path>
              </a:pathLst>
            </a:custGeom>
            <a:solidFill>
              <a:srgbClr val="246A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ïSľîde"/>
            <p:cNvSpPr/>
            <p:nvPr/>
          </p:nvSpPr>
          <p:spPr bwMode="auto">
            <a:xfrm>
              <a:off x="5272475" y="5197629"/>
              <a:ext cx="1628028" cy="277492"/>
            </a:xfrm>
            <a:custGeom>
              <a:avLst/>
              <a:gdLst>
                <a:gd name="T0" fmla="*/ 1455 w 1455"/>
                <a:gd name="T1" fmla="*/ 0 h 248"/>
                <a:gd name="T2" fmla="*/ 0 w 1455"/>
                <a:gd name="T3" fmla="*/ 0 h 248"/>
                <a:gd name="T4" fmla="*/ 0 w 1455"/>
                <a:gd name="T5" fmla="*/ 248 h 248"/>
                <a:gd name="T6" fmla="*/ 1455 w 1455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5" h="248">
                  <a:moveTo>
                    <a:pt x="1455" y="0"/>
                  </a:moveTo>
                  <a:lnTo>
                    <a:pt x="0" y="0"/>
                  </a:lnTo>
                  <a:lnTo>
                    <a:pt x="0" y="248"/>
                  </a:lnTo>
                  <a:lnTo>
                    <a:pt x="14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iŝļíḓê"/>
            <p:cNvSpPr/>
            <p:nvPr/>
          </p:nvSpPr>
          <p:spPr bwMode="auto">
            <a:xfrm>
              <a:off x="4654831" y="4055212"/>
              <a:ext cx="2321758" cy="179027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iṡ1iḓe"/>
            <p:cNvSpPr/>
            <p:nvPr/>
          </p:nvSpPr>
          <p:spPr bwMode="auto">
            <a:xfrm>
              <a:off x="4654831" y="4055212"/>
              <a:ext cx="2321758" cy="179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iṥ1iḑé"/>
            <p:cNvSpPr/>
            <p:nvPr/>
          </p:nvSpPr>
          <p:spPr bwMode="auto">
            <a:xfrm>
              <a:off x="4711897" y="4055212"/>
              <a:ext cx="2202034" cy="179027"/>
            </a:xfrm>
            <a:prstGeom prst="rect">
              <a:avLst/>
            </a:prstGeom>
            <a:solidFill>
              <a:srgbClr val="E5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îṧ1ïḋê"/>
            <p:cNvSpPr/>
            <p:nvPr/>
          </p:nvSpPr>
          <p:spPr bwMode="auto">
            <a:xfrm>
              <a:off x="4711897" y="4055212"/>
              <a:ext cx="2202034" cy="179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î$ḷîḍe"/>
            <p:cNvSpPr/>
            <p:nvPr/>
          </p:nvSpPr>
          <p:spPr bwMode="auto">
            <a:xfrm>
              <a:off x="4711897" y="4055212"/>
              <a:ext cx="2202034" cy="179027"/>
            </a:xfrm>
            <a:custGeom>
              <a:avLst/>
              <a:gdLst>
                <a:gd name="T0" fmla="*/ 1968 w 1968"/>
                <a:gd name="T1" fmla="*/ 0 h 160"/>
                <a:gd name="T2" fmla="*/ 1703 w 1968"/>
                <a:gd name="T3" fmla="*/ 0 h 160"/>
                <a:gd name="T4" fmla="*/ 1703 w 1968"/>
                <a:gd name="T5" fmla="*/ 0 h 160"/>
                <a:gd name="T6" fmla="*/ 1469 w 1968"/>
                <a:gd name="T7" fmla="*/ 0 h 160"/>
                <a:gd name="T8" fmla="*/ 1469 w 1968"/>
                <a:gd name="T9" fmla="*/ 0 h 160"/>
                <a:gd name="T10" fmla="*/ 0 w 1968"/>
                <a:gd name="T11" fmla="*/ 0 h 160"/>
                <a:gd name="T12" fmla="*/ 0 w 1968"/>
                <a:gd name="T13" fmla="*/ 160 h 160"/>
                <a:gd name="T14" fmla="*/ 1968 w 1968"/>
                <a:gd name="T1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8" h="160">
                  <a:moveTo>
                    <a:pt x="1968" y="0"/>
                  </a:moveTo>
                  <a:lnTo>
                    <a:pt x="1703" y="0"/>
                  </a:lnTo>
                  <a:lnTo>
                    <a:pt x="1703" y="0"/>
                  </a:lnTo>
                  <a:lnTo>
                    <a:pt x="1469" y="0"/>
                  </a:lnTo>
                  <a:lnTo>
                    <a:pt x="1469" y="0"/>
                  </a:lnTo>
                  <a:lnTo>
                    <a:pt x="0" y="0"/>
                  </a:lnTo>
                  <a:lnTo>
                    <a:pt x="0" y="160"/>
                  </a:lnTo>
                  <a:lnTo>
                    <a:pt x="1968" y="0"/>
                  </a:lnTo>
                  <a:close/>
                </a:path>
              </a:pathLst>
            </a:custGeom>
            <a:solidFill>
              <a:srgbClr val="C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íS1îďe"/>
            <p:cNvSpPr/>
            <p:nvPr/>
          </p:nvSpPr>
          <p:spPr bwMode="auto">
            <a:xfrm>
              <a:off x="4711897" y="4055212"/>
              <a:ext cx="2202034" cy="179027"/>
            </a:xfrm>
            <a:custGeom>
              <a:avLst/>
              <a:gdLst>
                <a:gd name="T0" fmla="*/ 1968 w 1968"/>
                <a:gd name="T1" fmla="*/ 0 h 160"/>
                <a:gd name="T2" fmla="*/ 1703 w 1968"/>
                <a:gd name="T3" fmla="*/ 0 h 160"/>
                <a:gd name="T4" fmla="*/ 1703 w 1968"/>
                <a:gd name="T5" fmla="*/ 0 h 160"/>
                <a:gd name="T6" fmla="*/ 1469 w 1968"/>
                <a:gd name="T7" fmla="*/ 0 h 160"/>
                <a:gd name="T8" fmla="*/ 1469 w 1968"/>
                <a:gd name="T9" fmla="*/ 0 h 160"/>
                <a:gd name="T10" fmla="*/ 0 w 1968"/>
                <a:gd name="T11" fmla="*/ 0 h 160"/>
                <a:gd name="T12" fmla="*/ 0 w 1968"/>
                <a:gd name="T13" fmla="*/ 160 h 160"/>
                <a:gd name="T14" fmla="*/ 1968 w 1968"/>
                <a:gd name="T1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8" h="160">
                  <a:moveTo>
                    <a:pt x="1968" y="0"/>
                  </a:moveTo>
                  <a:lnTo>
                    <a:pt x="1703" y="0"/>
                  </a:lnTo>
                  <a:lnTo>
                    <a:pt x="1703" y="0"/>
                  </a:lnTo>
                  <a:lnTo>
                    <a:pt x="1469" y="0"/>
                  </a:lnTo>
                  <a:lnTo>
                    <a:pt x="1469" y="0"/>
                  </a:lnTo>
                  <a:lnTo>
                    <a:pt x="0" y="0"/>
                  </a:lnTo>
                  <a:lnTo>
                    <a:pt x="0" y="160"/>
                  </a:lnTo>
                  <a:lnTo>
                    <a:pt x="19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íş1íďê"/>
            <p:cNvSpPr/>
            <p:nvPr/>
          </p:nvSpPr>
          <p:spPr bwMode="auto">
            <a:xfrm>
              <a:off x="4753296" y="4993985"/>
              <a:ext cx="2313925" cy="203643"/>
            </a:xfrm>
            <a:prstGeom prst="rect">
              <a:avLst/>
            </a:prstGeom>
            <a:solidFill>
              <a:srgbClr val="E5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í$ḷiḍe"/>
            <p:cNvSpPr/>
            <p:nvPr/>
          </p:nvSpPr>
          <p:spPr bwMode="auto">
            <a:xfrm>
              <a:off x="4753296" y="4993985"/>
              <a:ext cx="2313925" cy="203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íṥľïḓe"/>
            <p:cNvSpPr/>
            <p:nvPr/>
          </p:nvSpPr>
          <p:spPr bwMode="auto">
            <a:xfrm>
              <a:off x="4864070" y="4993985"/>
              <a:ext cx="2090142" cy="203643"/>
            </a:xfrm>
            <a:prstGeom prst="rect">
              <a:avLst/>
            </a:prstGeom>
            <a:solidFill>
              <a:srgbClr val="C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ï$ļïḓè"/>
            <p:cNvSpPr/>
            <p:nvPr/>
          </p:nvSpPr>
          <p:spPr bwMode="auto">
            <a:xfrm>
              <a:off x="4864070" y="4993985"/>
              <a:ext cx="2090142" cy="203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íṩḻïḓé"/>
            <p:cNvSpPr/>
            <p:nvPr/>
          </p:nvSpPr>
          <p:spPr bwMode="auto">
            <a:xfrm>
              <a:off x="5027432" y="5061120"/>
              <a:ext cx="1764536" cy="69373"/>
            </a:xfrm>
            <a:custGeom>
              <a:avLst/>
              <a:gdLst>
                <a:gd name="T0" fmla="*/ 1209 w 1209"/>
                <a:gd name="T1" fmla="*/ 24 h 48"/>
                <a:gd name="T2" fmla="*/ 1185 w 1209"/>
                <a:gd name="T3" fmla="*/ 48 h 48"/>
                <a:gd name="T4" fmla="*/ 24 w 1209"/>
                <a:gd name="T5" fmla="*/ 48 h 48"/>
                <a:gd name="T6" fmla="*/ 0 w 1209"/>
                <a:gd name="T7" fmla="*/ 24 h 48"/>
                <a:gd name="T8" fmla="*/ 24 w 1209"/>
                <a:gd name="T9" fmla="*/ 0 h 48"/>
                <a:gd name="T10" fmla="*/ 1185 w 1209"/>
                <a:gd name="T11" fmla="*/ 0 h 48"/>
                <a:gd name="T12" fmla="*/ 1209 w 1209"/>
                <a:gd name="T1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9" h="48">
                  <a:moveTo>
                    <a:pt x="1209" y="24"/>
                  </a:moveTo>
                  <a:cubicBezTo>
                    <a:pt x="1209" y="37"/>
                    <a:pt x="1198" y="48"/>
                    <a:pt x="1185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0" y="48"/>
                    <a:pt x="0" y="37"/>
                    <a:pt x="0" y="24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1185" y="0"/>
                    <a:pt x="1185" y="0"/>
                    <a:pt x="1185" y="0"/>
                  </a:cubicBezTo>
                  <a:cubicBezTo>
                    <a:pt x="1198" y="0"/>
                    <a:pt x="1209" y="11"/>
                    <a:pt x="1209" y="2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iṩļïďé"/>
            <p:cNvSpPr/>
            <p:nvPr/>
          </p:nvSpPr>
          <p:spPr bwMode="auto">
            <a:xfrm>
              <a:off x="3714939" y="4406552"/>
              <a:ext cx="1101017" cy="1587747"/>
            </a:xfrm>
            <a:custGeom>
              <a:avLst/>
              <a:gdLst>
                <a:gd name="T0" fmla="*/ 838 w 984"/>
                <a:gd name="T1" fmla="*/ 0 h 1419"/>
                <a:gd name="T2" fmla="*/ 0 w 984"/>
                <a:gd name="T3" fmla="*/ 1328 h 1419"/>
                <a:gd name="T4" fmla="*/ 145 w 984"/>
                <a:gd name="T5" fmla="*/ 1419 h 1419"/>
                <a:gd name="T6" fmla="*/ 984 w 984"/>
                <a:gd name="T7" fmla="*/ 92 h 1419"/>
                <a:gd name="T8" fmla="*/ 838 w 984"/>
                <a:gd name="T9" fmla="*/ 0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4" h="1419">
                  <a:moveTo>
                    <a:pt x="838" y="0"/>
                  </a:moveTo>
                  <a:lnTo>
                    <a:pt x="0" y="1328"/>
                  </a:lnTo>
                  <a:lnTo>
                    <a:pt x="145" y="1419"/>
                  </a:lnTo>
                  <a:lnTo>
                    <a:pt x="984" y="92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íṡḻiḑê"/>
            <p:cNvSpPr/>
            <p:nvPr/>
          </p:nvSpPr>
          <p:spPr bwMode="auto">
            <a:xfrm>
              <a:off x="3714939" y="4406552"/>
              <a:ext cx="1101017" cy="1587747"/>
            </a:xfrm>
            <a:custGeom>
              <a:avLst/>
              <a:gdLst>
                <a:gd name="T0" fmla="*/ 838 w 984"/>
                <a:gd name="T1" fmla="*/ 0 h 1419"/>
                <a:gd name="T2" fmla="*/ 0 w 984"/>
                <a:gd name="T3" fmla="*/ 1328 h 1419"/>
                <a:gd name="T4" fmla="*/ 145 w 984"/>
                <a:gd name="T5" fmla="*/ 1419 h 1419"/>
                <a:gd name="T6" fmla="*/ 984 w 984"/>
                <a:gd name="T7" fmla="*/ 92 h 1419"/>
                <a:gd name="T8" fmla="*/ 838 w 984"/>
                <a:gd name="T9" fmla="*/ 0 h 1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4" h="1419">
                  <a:moveTo>
                    <a:pt x="838" y="0"/>
                  </a:moveTo>
                  <a:lnTo>
                    <a:pt x="0" y="1328"/>
                  </a:lnTo>
                  <a:lnTo>
                    <a:pt x="145" y="1419"/>
                  </a:lnTo>
                  <a:lnTo>
                    <a:pt x="984" y="92"/>
                  </a:lnTo>
                  <a:lnTo>
                    <a:pt x="8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ïṩḷîḋê"/>
            <p:cNvSpPr/>
            <p:nvPr/>
          </p:nvSpPr>
          <p:spPr bwMode="auto">
            <a:xfrm>
              <a:off x="3805572" y="4494947"/>
              <a:ext cx="953319" cy="1332633"/>
            </a:xfrm>
            <a:custGeom>
              <a:avLst/>
              <a:gdLst>
                <a:gd name="T0" fmla="*/ 852 w 852"/>
                <a:gd name="T1" fmla="*/ 91 h 1191"/>
                <a:gd name="T2" fmla="*/ 158 w 852"/>
                <a:gd name="T3" fmla="*/ 1191 h 1191"/>
                <a:gd name="T4" fmla="*/ 158 w 852"/>
                <a:gd name="T5" fmla="*/ 1191 h 1191"/>
                <a:gd name="T6" fmla="*/ 852 w 852"/>
                <a:gd name="T7" fmla="*/ 91 h 1191"/>
                <a:gd name="T8" fmla="*/ 707 w 852"/>
                <a:gd name="T9" fmla="*/ 0 h 1191"/>
                <a:gd name="T10" fmla="*/ 0 w 852"/>
                <a:gd name="T11" fmla="*/ 1119 h 1191"/>
                <a:gd name="T12" fmla="*/ 0 w 852"/>
                <a:gd name="T13" fmla="*/ 1119 h 1191"/>
                <a:gd name="T14" fmla="*/ 707 w 852"/>
                <a:gd name="T15" fmla="*/ 0 h 1191"/>
                <a:gd name="T16" fmla="*/ 707 w 852"/>
                <a:gd name="T17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2" h="1191">
                  <a:moveTo>
                    <a:pt x="852" y="91"/>
                  </a:moveTo>
                  <a:lnTo>
                    <a:pt x="158" y="1191"/>
                  </a:lnTo>
                  <a:lnTo>
                    <a:pt x="158" y="1191"/>
                  </a:lnTo>
                  <a:lnTo>
                    <a:pt x="852" y="91"/>
                  </a:lnTo>
                  <a:close/>
                  <a:moveTo>
                    <a:pt x="707" y="0"/>
                  </a:moveTo>
                  <a:lnTo>
                    <a:pt x="0" y="1119"/>
                  </a:lnTo>
                  <a:lnTo>
                    <a:pt x="0" y="1119"/>
                  </a:lnTo>
                  <a:lnTo>
                    <a:pt x="707" y="0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îṣlïḓê"/>
            <p:cNvSpPr/>
            <p:nvPr/>
          </p:nvSpPr>
          <p:spPr bwMode="auto">
            <a:xfrm>
              <a:off x="3805572" y="4494947"/>
              <a:ext cx="953319" cy="1332633"/>
            </a:xfrm>
            <a:custGeom>
              <a:avLst/>
              <a:gdLst>
                <a:gd name="T0" fmla="*/ 852 w 852"/>
                <a:gd name="T1" fmla="*/ 91 h 1191"/>
                <a:gd name="T2" fmla="*/ 158 w 852"/>
                <a:gd name="T3" fmla="*/ 1191 h 1191"/>
                <a:gd name="T4" fmla="*/ 158 w 852"/>
                <a:gd name="T5" fmla="*/ 1191 h 1191"/>
                <a:gd name="T6" fmla="*/ 852 w 852"/>
                <a:gd name="T7" fmla="*/ 91 h 1191"/>
                <a:gd name="T8" fmla="*/ 707 w 852"/>
                <a:gd name="T9" fmla="*/ 0 h 1191"/>
                <a:gd name="T10" fmla="*/ 0 w 852"/>
                <a:gd name="T11" fmla="*/ 1119 h 1191"/>
                <a:gd name="T12" fmla="*/ 0 w 852"/>
                <a:gd name="T13" fmla="*/ 1119 h 1191"/>
                <a:gd name="T14" fmla="*/ 707 w 852"/>
                <a:gd name="T15" fmla="*/ 0 h 1191"/>
                <a:gd name="T16" fmla="*/ 707 w 852"/>
                <a:gd name="T17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2" h="1191">
                  <a:moveTo>
                    <a:pt x="852" y="91"/>
                  </a:moveTo>
                  <a:lnTo>
                    <a:pt x="158" y="1191"/>
                  </a:lnTo>
                  <a:lnTo>
                    <a:pt x="158" y="1191"/>
                  </a:lnTo>
                  <a:lnTo>
                    <a:pt x="852" y="91"/>
                  </a:lnTo>
                  <a:moveTo>
                    <a:pt x="707" y="0"/>
                  </a:moveTo>
                  <a:lnTo>
                    <a:pt x="0" y="1119"/>
                  </a:lnTo>
                  <a:lnTo>
                    <a:pt x="0" y="1119"/>
                  </a:lnTo>
                  <a:lnTo>
                    <a:pt x="707" y="0"/>
                  </a:lnTo>
                  <a:lnTo>
                    <a:pt x="7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îṥlîdè"/>
            <p:cNvSpPr/>
            <p:nvPr/>
          </p:nvSpPr>
          <p:spPr bwMode="auto">
            <a:xfrm>
              <a:off x="3805572" y="4494947"/>
              <a:ext cx="953319" cy="1332633"/>
            </a:xfrm>
            <a:custGeom>
              <a:avLst/>
              <a:gdLst>
                <a:gd name="T0" fmla="*/ 707 w 852"/>
                <a:gd name="T1" fmla="*/ 0 h 1191"/>
                <a:gd name="T2" fmla="*/ 0 w 852"/>
                <a:gd name="T3" fmla="*/ 1119 h 1191"/>
                <a:gd name="T4" fmla="*/ 0 w 852"/>
                <a:gd name="T5" fmla="*/ 1189 h 1191"/>
                <a:gd name="T6" fmla="*/ 4 w 852"/>
                <a:gd name="T7" fmla="*/ 1191 h 1191"/>
                <a:gd name="T8" fmla="*/ 158 w 852"/>
                <a:gd name="T9" fmla="*/ 1191 h 1191"/>
                <a:gd name="T10" fmla="*/ 852 w 852"/>
                <a:gd name="T11" fmla="*/ 91 h 1191"/>
                <a:gd name="T12" fmla="*/ 707 w 852"/>
                <a:gd name="T13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2" h="1191">
                  <a:moveTo>
                    <a:pt x="707" y="0"/>
                  </a:moveTo>
                  <a:lnTo>
                    <a:pt x="0" y="1119"/>
                  </a:lnTo>
                  <a:lnTo>
                    <a:pt x="0" y="1189"/>
                  </a:lnTo>
                  <a:lnTo>
                    <a:pt x="4" y="1191"/>
                  </a:lnTo>
                  <a:lnTo>
                    <a:pt x="158" y="1191"/>
                  </a:lnTo>
                  <a:lnTo>
                    <a:pt x="852" y="91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2F89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ïṥľiďê"/>
            <p:cNvSpPr/>
            <p:nvPr/>
          </p:nvSpPr>
          <p:spPr bwMode="auto">
            <a:xfrm>
              <a:off x="3805572" y="4494947"/>
              <a:ext cx="953319" cy="1332633"/>
            </a:xfrm>
            <a:custGeom>
              <a:avLst/>
              <a:gdLst>
                <a:gd name="T0" fmla="*/ 707 w 852"/>
                <a:gd name="T1" fmla="*/ 0 h 1191"/>
                <a:gd name="T2" fmla="*/ 0 w 852"/>
                <a:gd name="T3" fmla="*/ 1119 h 1191"/>
                <a:gd name="T4" fmla="*/ 0 w 852"/>
                <a:gd name="T5" fmla="*/ 1189 h 1191"/>
                <a:gd name="T6" fmla="*/ 4 w 852"/>
                <a:gd name="T7" fmla="*/ 1191 h 1191"/>
                <a:gd name="T8" fmla="*/ 158 w 852"/>
                <a:gd name="T9" fmla="*/ 1191 h 1191"/>
                <a:gd name="T10" fmla="*/ 852 w 852"/>
                <a:gd name="T11" fmla="*/ 91 h 1191"/>
                <a:gd name="T12" fmla="*/ 707 w 852"/>
                <a:gd name="T13" fmla="*/ 0 h 1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2" h="1191">
                  <a:moveTo>
                    <a:pt x="707" y="0"/>
                  </a:moveTo>
                  <a:lnTo>
                    <a:pt x="0" y="1119"/>
                  </a:lnTo>
                  <a:lnTo>
                    <a:pt x="0" y="1189"/>
                  </a:lnTo>
                  <a:lnTo>
                    <a:pt x="4" y="1191"/>
                  </a:lnTo>
                  <a:lnTo>
                    <a:pt x="158" y="1191"/>
                  </a:lnTo>
                  <a:lnTo>
                    <a:pt x="852" y="91"/>
                  </a:lnTo>
                  <a:lnTo>
                    <a:pt x="70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îṣḷïḋè"/>
            <p:cNvSpPr/>
            <p:nvPr/>
          </p:nvSpPr>
          <p:spPr bwMode="auto">
            <a:xfrm>
              <a:off x="3912988" y="4666142"/>
              <a:ext cx="703801" cy="1068568"/>
            </a:xfrm>
            <a:custGeom>
              <a:avLst/>
              <a:gdLst>
                <a:gd name="T0" fmla="*/ 468 w 482"/>
                <a:gd name="T1" fmla="*/ 7 h 733"/>
                <a:gd name="T2" fmla="*/ 475 w 482"/>
                <a:gd name="T3" fmla="*/ 38 h 733"/>
                <a:gd name="T4" fmla="*/ 45 w 482"/>
                <a:gd name="T5" fmla="*/ 720 h 733"/>
                <a:gd name="T6" fmla="*/ 14 w 482"/>
                <a:gd name="T7" fmla="*/ 727 h 733"/>
                <a:gd name="T8" fmla="*/ 7 w 482"/>
                <a:gd name="T9" fmla="*/ 696 h 733"/>
                <a:gd name="T10" fmla="*/ 437 w 482"/>
                <a:gd name="T11" fmla="*/ 14 h 733"/>
                <a:gd name="T12" fmla="*/ 468 w 482"/>
                <a:gd name="T13" fmla="*/ 7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" h="733">
                  <a:moveTo>
                    <a:pt x="468" y="7"/>
                  </a:moveTo>
                  <a:cubicBezTo>
                    <a:pt x="478" y="13"/>
                    <a:pt x="482" y="27"/>
                    <a:pt x="475" y="38"/>
                  </a:cubicBezTo>
                  <a:cubicBezTo>
                    <a:pt x="45" y="720"/>
                    <a:pt x="45" y="720"/>
                    <a:pt x="45" y="720"/>
                  </a:cubicBezTo>
                  <a:cubicBezTo>
                    <a:pt x="38" y="730"/>
                    <a:pt x="24" y="733"/>
                    <a:pt x="14" y="727"/>
                  </a:cubicBezTo>
                  <a:cubicBezTo>
                    <a:pt x="3" y="720"/>
                    <a:pt x="0" y="706"/>
                    <a:pt x="7" y="696"/>
                  </a:cubicBezTo>
                  <a:cubicBezTo>
                    <a:pt x="437" y="14"/>
                    <a:pt x="437" y="14"/>
                    <a:pt x="437" y="14"/>
                  </a:cubicBezTo>
                  <a:cubicBezTo>
                    <a:pt x="443" y="3"/>
                    <a:pt x="457" y="0"/>
                    <a:pt x="468" y="7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íṧļîďè"/>
            <p:cNvSpPr/>
            <p:nvPr/>
          </p:nvSpPr>
          <p:spPr bwMode="auto">
            <a:xfrm>
              <a:off x="5127015" y="4791461"/>
              <a:ext cx="2131542" cy="202525"/>
            </a:xfrm>
            <a:prstGeom prst="rect">
              <a:avLst/>
            </a:prstGeom>
            <a:solidFill>
              <a:srgbClr val="2C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îŝlide"/>
            <p:cNvSpPr/>
            <p:nvPr/>
          </p:nvSpPr>
          <p:spPr bwMode="auto">
            <a:xfrm>
              <a:off x="5127015" y="4791461"/>
              <a:ext cx="2131542" cy="202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íṡḷîḋè"/>
            <p:cNvSpPr/>
            <p:nvPr/>
          </p:nvSpPr>
          <p:spPr bwMode="auto">
            <a:xfrm>
              <a:off x="5295973" y="4791461"/>
              <a:ext cx="1792509" cy="202525"/>
            </a:xfrm>
            <a:prstGeom prst="rect">
              <a:avLst/>
            </a:prstGeom>
            <a:solidFill>
              <a:srgbClr val="257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íšlíḋe"/>
            <p:cNvSpPr/>
            <p:nvPr/>
          </p:nvSpPr>
          <p:spPr bwMode="auto">
            <a:xfrm>
              <a:off x="5295973" y="4791461"/>
              <a:ext cx="1792509" cy="202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îṧļïďé"/>
            <p:cNvSpPr/>
            <p:nvPr/>
          </p:nvSpPr>
          <p:spPr bwMode="auto">
            <a:xfrm>
              <a:off x="5388843" y="4822790"/>
              <a:ext cx="41400" cy="134270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işlïḍê"/>
            <p:cNvSpPr/>
            <p:nvPr/>
          </p:nvSpPr>
          <p:spPr bwMode="auto">
            <a:xfrm>
              <a:off x="5388843" y="4822790"/>
              <a:ext cx="41400" cy="134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isļïdè"/>
            <p:cNvSpPr/>
            <p:nvPr/>
          </p:nvSpPr>
          <p:spPr bwMode="auto">
            <a:xfrm>
              <a:off x="5506329" y="4822790"/>
              <a:ext cx="40281" cy="134270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iṧľiḓé"/>
            <p:cNvSpPr/>
            <p:nvPr/>
          </p:nvSpPr>
          <p:spPr bwMode="auto">
            <a:xfrm>
              <a:off x="5506329" y="4822790"/>
              <a:ext cx="40281" cy="134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išľíḋè"/>
            <p:cNvSpPr/>
            <p:nvPr/>
          </p:nvSpPr>
          <p:spPr bwMode="auto">
            <a:xfrm>
              <a:off x="5611508" y="4822790"/>
              <a:ext cx="40281" cy="134270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işļîde"/>
            <p:cNvSpPr/>
            <p:nvPr/>
          </p:nvSpPr>
          <p:spPr bwMode="auto">
            <a:xfrm>
              <a:off x="5611508" y="4822790"/>
              <a:ext cx="40281" cy="134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îṧḷîde"/>
            <p:cNvSpPr/>
            <p:nvPr/>
          </p:nvSpPr>
          <p:spPr bwMode="auto">
            <a:xfrm>
              <a:off x="5727875" y="4822790"/>
              <a:ext cx="41400" cy="134270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ïṩḻïḑe"/>
            <p:cNvSpPr/>
            <p:nvPr/>
          </p:nvSpPr>
          <p:spPr bwMode="auto">
            <a:xfrm>
              <a:off x="5727875" y="4822790"/>
              <a:ext cx="41400" cy="134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îṣḻïḋè"/>
            <p:cNvSpPr/>
            <p:nvPr/>
          </p:nvSpPr>
          <p:spPr bwMode="auto">
            <a:xfrm>
              <a:off x="5127015" y="4879856"/>
              <a:ext cx="2131542" cy="114130"/>
            </a:xfrm>
            <a:custGeom>
              <a:avLst/>
              <a:gdLst>
                <a:gd name="T0" fmla="*/ 151 w 1905"/>
                <a:gd name="T1" fmla="*/ 0 h 102"/>
                <a:gd name="T2" fmla="*/ 0 w 1905"/>
                <a:gd name="T3" fmla="*/ 0 h 102"/>
                <a:gd name="T4" fmla="*/ 0 w 1905"/>
                <a:gd name="T5" fmla="*/ 102 h 102"/>
                <a:gd name="T6" fmla="*/ 151 w 1905"/>
                <a:gd name="T7" fmla="*/ 102 h 102"/>
                <a:gd name="T8" fmla="*/ 151 w 1905"/>
                <a:gd name="T9" fmla="*/ 0 h 102"/>
                <a:gd name="T10" fmla="*/ 1905 w 1905"/>
                <a:gd name="T11" fmla="*/ 0 h 102"/>
                <a:gd name="T12" fmla="*/ 1753 w 1905"/>
                <a:gd name="T13" fmla="*/ 0 h 102"/>
                <a:gd name="T14" fmla="*/ 1753 w 1905"/>
                <a:gd name="T15" fmla="*/ 102 h 102"/>
                <a:gd name="T16" fmla="*/ 1905 w 1905"/>
                <a:gd name="T17" fmla="*/ 102 h 102"/>
                <a:gd name="T18" fmla="*/ 1905 w 1905"/>
                <a:gd name="T1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05" h="102">
                  <a:moveTo>
                    <a:pt x="151" y="0"/>
                  </a:moveTo>
                  <a:lnTo>
                    <a:pt x="0" y="0"/>
                  </a:lnTo>
                  <a:lnTo>
                    <a:pt x="0" y="102"/>
                  </a:lnTo>
                  <a:lnTo>
                    <a:pt x="151" y="102"/>
                  </a:lnTo>
                  <a:lnTo>
                    <a:pt x="151" y="0"/>
                  </a:lnTo>
                  <a:close/>
                  <a:moveTo>
                    <a:pt x="1905" y="0"/>
                  </a:moveTo>
                  <a:lnTo>
                    <a:pt x="1753" y="0"/>
                  </a:lnTo>
                  <a:lnTo>
                    <a:pt x="1753" y="102"/>
                  </a:lnTo>
                  <a:lnTo>
                    <a:pt x="1905" y="102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283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îś1iḓe"/>
            <p:cNvSpPr/>
            <p:nvPr/>
          </p:nvSpPr>
          <p:spPr bwMode="auto">
            <a:xfrm>
              <a:off x="5127015" y="4879856"/>
              <a:ext cx="2131542" cy="114130"/>
            </a:xfrm>
            <a:custGeom>
              <a:avLst/>
              <a:gdLst>
                <a:gd name="T0" fmla="*/ 151 w 1905"/>
                <a:gd name="T1" fmla="*/ 0 h 102"/>
                <a:gd name="T2" fmla="*/ 0 w 1905"/>
                <a:gd name="T3" fmla="*/ 0 h 102"/>
                <a:gd name="T4" fmla="*/ 0 w 1905"/>
                <a:gd name="T5" fmla="*/ 102 h 102"/>
                <a:gd name="T6" fmla="*/ 151 w 1905"/>
                <a:gd name="T7" fmla="*/ 102 h 102"/>
                <a:gd name="T8" fmla="*/ 151 w 1905"/>
                <a:gd name="T9" fmla="*/ 0 h 102"/>
                <a:gd name="T10" fmla="*/ 1905 w 1905"/>
                <a:gd name="T11" fmla="*/ 0 h 102"/>
                <a:gd name="T12" fmla="*/ 1753 w 1905"/>
                <a:gd name="T13" fmla="*/ 0 h 102"/>
                <a:gd name="T14" fmla="*/ 1753 w 1905"/>
                <a:gd name="T15" fmla="*/ 102 h 102"/>
                <a:gd name="T16" fmla="*/ 1905 w 1905"/>
                <a:gd name="T17" fmla="*/ 102 h 102"/>
                <a:gd name="T18" fmla="*/ 1905 w 1905"/>
                <a:gd name="T1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05" h="102">
                  <a:moveTo>
                    <a:pt x="151" y="0"/>
                  </a:moveTo>
                  <a:lnTo>
                    <a:pt x="0" y="0"/>
                  </a:lnTo>
                  <a:lnTo>
                    <a:pt x="0" y="102"/>
                  </a:lnTo>
                  <a:lnTo>
                    <a:pt x="151" y="102"/>
                  </a:lnTo>
                  <a:lnTo>
                    <a:pt x="151" y="0"/>
                  </a:lnTo>
                  <a:moveTo>
                    <a:pt x="1905" y="0"/>
                  </a:moveTo>
                  <a:lnTo>
                    <a:pt x="1753" y="0"/>
                  </a:lnTo>
                  <a:lnTo>
                    <a:pt x="1753" y="102"/>
                  </a:lnTo>
                  <a:lnTo>
                    <a:pt x="1905" y="102"/>
                  </a:lnTo>
                  <a:lnTo>
                    <a:pt x="19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íṧḷïḓé"/>
            <p:cNvSpPr/>
            <p:nvPr/>
          </p:nvSpPr>
          <p:spPr bwMode="auto">
            <a:xfrm>
              <a:off x="5295973" y="4879856"/>
              <a:ext cx="1792509" cy="114130"/>
            </a:xfrm>
            <a:custGeom>
              <a:avLst/>
              <a:gdLst>
                <a:gd name="T0" fmla="*/ 1602 w 1602"/>
                <a:gd name="T1" fmla="*/ 0 h 102"/>
                <a:gd name="T2" fmla="*/ 423 w 1602"/>
                <a:gd name="T3" fmla="*/ 0 h 102"/>
                <a:gd name="T4" fmla="*/ 423 w 1602"/>
                <a:gd name="T5" fmla="*/ 69 h 102"/>
                <a:gd name="T6" fmla="*/ 386 w 1602"/>
                <a:gd name="T7" fmla="*/ 69 h 102"/>
                <a:gd name="T8" fmla="*/ 386 w 1602"/>
                <a:gd name="T9" fmla="*/ 0 h 102"/>
                <a:gd name="T10" fmla="*/ 318 w 1602"/>
                <a:gd name="T11" fmla="*/ 0 h 102"/>
                <a:gd name="T12" fmla="*/ 318 w 1602"/>
                <a:gd name="T13" fmla="*/ 69 h 102"/>
                <a:gd name="T14" fmla="*/ 282 w 1602"/>
                <a:gd name="T15" fmla="*/ 69 h 102"/>
                <a:gd name="T16" fmla="*/ 282 w 1602"/>
                <a:gd name="T17" fmla="*/ 0 h 102"/>
                <a:gd name="T18" fmla="*/ 224 w 1602"/>
                <a:gd name="T19" fmla="*/ 0 h 102"/>
                <a:gd name="T20" fmla="*/ 224 w 1602"/>
                <a:gd name="T21" fmla="*/ 69 h 102"/>
                <a:gd name="T22" fmla="*/ 188 w 1602"/>
                <a:gd name="T23" fmla="*/ 69 h 102"/>
                <a:gd name="T24" fmla="*/ 188 w 1602"/>
                <a:gd name="T25" fmla="*/ 0 h 102"/>
                <a:gd name="T26" fmla="*/ 120 w 1602"/>
                <a:gd name="T27" fmla="*/ 0 h 102"/>
                <a:gd name="T28" fmla="*/ 120 w 1602"/>
                <a:gd name="T29" fmla="*/ 69 h 102"/>
                <a:gd name="T30" fmla="*/ 83 w 1602"/>
                <a:gd name="T31" fmla="*/ 69 h 102"/>
                <a:gd name="T32" fmla="*/ 83 w 1602"/>
                <a:gd name="T33" fmla="*/ 0 h 102"/>
                <a:gd name="T34" fmla="*/ 0 w 1602"/>
                <a:gd name="T35" fmla="*/ 0 h 102"/>
                <a:gd name="T36" fmla="*/ 0 w 1602"/>
                <a:gd name="T37" fmla="*/ 102 h 102"/>
                <a:gd name="T38" fmla="*/ 1602 w 1602"/>
                <a:gd name="T39" fmla="*/ 102 h 102"/>
                <a:gd name="T40" fmla="*/ 1602 w 1602"/>
                <a:gd name="T4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2" h="102">
                  <a:moveTo>
                    <a:pt x="1602" y="0"/>
                  </a:moveTo>
                  <a:lnTo>
                    <a:pt x="423" y="0"/>
                  </a:lnTo>
                  <a:lnTo>
                    <a:pt x="423" y="69"/>
                  </a:lnTo>
                  <a:lnTo>
                    <a:pt x="386" y="69"/>
                  </a:lnTo>
                  <a:lnTo>
                    <a:pt x="386" y="0"/>
                  </a:lnTo>
                  <a:lnTo>
                    <a:pt x="318" y="0"/>
                  </a:lnTo>
                  <a:lnTo>
                    <a:pt x="318" y="69"/>
                  </a:lnTo>
                  <a:lnTo>
                    <a:pt x="282" y="69"/>
                  </a:lnTo>
                  <a:lnTo>
                    <a:pt x="282" y="0"/>
                  </a:lnTo>
                  <a:lnTo>
                    <a:pt x="224" y="0"/>
                  </a:lnTo>
                  <a:lnTo>
                    <a:pt x="224" y="69"/>
                  </a:lnTo>
                  <a:lnTo>
                    <a:pt x="188" y="69"/>
                  </a:lnTo>
                  <a:lnTo>
                    <a:pt x="188" y="0"/>
                  </a:lnTo>
                  <a:lnTo>
                    <a:pt x="120" y="0"/>
                  </a:lnTo>
                  <a:lnTo>
                    <a:pt x="120" y="69"/>
                  </a:lnTo>
                  <a:lnTo>
                    <a:pt x="83" y="69"/>
                  </a:lnTo>
                  <a:lnTo>
                    <a:pt x="8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602" y="102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216A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íṣ1îde"/>
            <p:cNvSpPr/>
            <p:nvPr/>
          </p:nvSpPr>
          <p:spPr bwMode="auto">
            <a:xfrm>
              <a:off x="5295973" y="4879856"/>
              <a:ext cx="1792509" cy="114130"/>
            </a:xfrm>
            <a:custGeom>
              <a:avLst/>
              <a:gdLst>
                <a:gd name="T0" fmla="*/ 1602 w 1602"/>
                <a:gd name="T1" fmla="*/ 0 h 102"/>
                <a:gd name="T2" fmla="*/ 423 w 1602"/>
                <a:gd name="T3" fmla="*/ 0 h 102"/>
                <a:gd name="T4" fmla="*/ 423 w 1602"/>
                <a:gd name="T5" fmla="*/ 69 h 102"/>
                <a:gd name="T6" fmla="*/ 386 w 1602"/>
                <a:gd name="T7" fmla="*/ 69 h 102"/>
                <a:gd name="T8" fmla="*/ 386 w 1602"/>
                <a:gd name="T9" fmla="*/ 0 h 102"/>
                <a:gd name="T10" fmla="*/ 318 w 1602"/>
                <a:gd name="T11" fmla="*/ 0 h 102"/>
                <a:gd name="T12" fmla="*/ 318 w 1602"/>
                <a:gd name="T13" fmla="*/ 69 h 102"/>
                <a:gd name="T14" fmla="*/ 282 w 1602"/>
                <a:gd name="T15" fmla="*/ 69 h 102"/>
                <a:gd name="T16" fmla="*/ 282 w 1602"/>
                <a:gd name="T17" fmla="*/ 0 h 102"/>
                <a:gd name="T18" fmla="*/ 224 w 1602"/>
                <a:gd name="T19" fmla="*/ 0 h 102"/>
                <a:gd name="T20" fmla="*/ 224 w 1602"/>
                <a:gd name="T21" fmla="*/ 69 h 102"/>
                <a:gd name="T22" fmla="*/ 188 w 1602"/>
                <a:gd name="T23" fmla="*/ 69 h 102"/>
                <a:gd name="T24" fmla="*/ 188 w 1602"/>
                <a:gd name="T25" fmla="*/ 0 h 102"/>
                <a:gd name="T26" fmla="*/ 120 w 1602"/>
                <a:gd name="T27" fmla="*/ 0 h 102"/>
                <a:gd name="T28" fmla="*/ 120 w 1602"/>
                <a:gd name="T29" fmla="*/ 69 h 102"/>
                <a:gd name="T30" fmla="*/ 83 w 1602"/>
                <a:gd name="T31" fmla="*/ 69 h 102"/>
                <a:gd name="T32" fmla="*/ 83 w 1602"/>
                <a:gd name="T33" fmla="*/ 0 h 102"/>
                <a:gd name="T34" fmla="*/ 0 w 1602"/>
                <a:gd name="T35" fmla="*/ 0 h 102"/>
                <a:gd name="T36" fmla="*/ 0 w 1602"/>
                <a:gd name="T37" fmla="*/ 102 h 102"/>
                <a:gd name="T38" fmla="*/ 1602 w 1602"/>
                <a:gd name="T39" fmla="*/ 102 h 102"/>
                <a:gd name="T40" fmla="*/ 1602 w 1602"/>
                <a:gd name="T4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2" h="102">
                  <a:moveTo>
                    <a:pt x="1602" y="0"/>
                  </a:moveTo>
                  <a:lnTo>
                    <a:pt x="423" y="0"/>
                  </a:lnTo>
                  <a:lnTo>
                    <a:pt x="423" y="69"/>
                  </a:lnTo>
                  <a:lnTo>
                    <a:pt x="386" y="69"/>
                  </a:lnTo>
                  <a:lnTo>
                    <a:pt x="386" y="0"/>
                  </a:lnTo>
                  <a:lnTo>
                    <a:pt x="318" y="0"/>
                  </a:lnTo>
                  <a:lnTo>
                    <a:pt x="318" y="69"/>
                  </a:lnTo>
                  <a:lnTo>
                    <a:pt x="282" y="69"/>
                  </a:lnTo>
                  <a:lnTo>
                    <a:pt x="282" y="0"/>
                  </a:lnTo>
                  <a:lnTo>
                    <a:pt x="224" y="0"/>
                  </a:lnTo>
                  <a:lnTo>
                    <a:pt x="224" y="69"/>
                  </a:lnTo>
                  <a:lnTo>
                    <a:pt x="188" y="69"/>
                  </a:lnTo>
                  <a:lnTo>
                    <a:pt x="188" y="0"/>
                  </a:lnTo>
                  <a:lnTo>
                    <a:pt x="120" y="0"/>
                  </a:lnTo>
                  <a:lnTo>
                    <a:pt x="120" y="69"/>
                  </a:lnTo>
                  <a:lnTo>
                    <a:pt x="83" y="69"/>
                  </a:lnTo>
                  <a:lnTo>
                    <a:pt x="8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602" y="102"/>
                  </a:lnTo>
                  <a:lnTo>
                    <a:pt x="16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îṣḷíḋè"/>
            <p:cNvSpPr/>
            <p:nvPr/>
          </p:nvSpPr>
          <p:spPr bwMode="auto">
            <a:xfrm>
              <a:off x="5388843" y="4879856"/>
              <a:ext cx="41400" cy="77206"/>
            </a:xfrm>
            <a:prstGeom prst="rect">
              <a:avLst/>
            </a:pr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îṡľiḑé"/>
            <p:cNvSpPr/>
            <p:nvPr/>
          </p:nvSpPr>
          <p:spPr bwMode="auto">
            <a:xfrm>
              <a:off x="5388843" y="4879856"/>
              <a:ext cx="41400" cy="77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îsḷíďé"/>
            <p:cNvSpPr/>
            <p:nvPr/>
          </p:nvSpPr>
          <p:spPr bwMode="auto">
            <a:xfrm>
              <a:off x="5506329" y="4879856"/>
              <a:ext cx="40281" cy="77206"/>
            </a:xfrm>
            <a:prstGeom prst="rect">
              <a:avLst/>
            </a:pr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iŝ1ïḍè"/>
            <p:cNvSpPr/>
            <p:nvPr/>
          </p:nvSpPr>
          <p:spPr bwMode="auto">
            <a:xfrm>
              <a:off x="5506329" y="4879856"/>
              <a:ext cx="40281" cy="77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íSḷíḑê"/>
            <p:cNvSpPr/>
            <p:nvPr/>
          </p:nvSpPr>
          <p:spPr bwMode="auto">
            <a:xfrm>
              <a:off x="5611508" y="4879856"/>
              <a:ext cx="40281" cy="77206"/>
            </a:xfrm>
            <a:prstGeom prst="rect">
              <a:avLst/>
            </a:pr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isľîḍé"/>
            <p:cNvSpPr/>
            <p:nvPr/>
          </p:nvSpPr>
          <p:spPr bwMode="auto">
            <a:xfrm>
              <a:off x="5611508" y="4879856"/>
              <a:ext cx="40281" cy="77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îṡ1îḍè"/>
            <p:cNvSpPr/>
            <p:nvPr/>
          </p:nvSpPr>
          <p:spPr bwMode="auto">
            <a:xfrm>
              <a:off x="5727875" y="4879856"/>
              <a:ext cx="41400" cy="77206"/>
            </a:xfrm>
            <a:prstGeom prst="rect">
              <a:avLst/>
            </a:pr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îSliḋé"/>
            <p:cNvSpPr/>
            <p:nvPr/>
          </p:nvSpPr>
          <p:spPr bwMode="auto">
            <a:xfrm>
              <a:off x="5727875" y="4879856"/>
              <a:ext cx="41400" cy="77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ïSļíḑè"/>
            <p:cNvSpPr/>
            <p:nvPr/>
          </p:nvSpPr>
          <p:spPr bwMode="auto">
            <a:xfrm>
              <a:off x="5214291" y="4234239"/>
              <a:ext cx="2130423" cy="203643"/>
            </a:xfrm>
            <a:prstGeom prst="rect">
              <a:avLst/>
            </a:prstGeom>
            <a:solidFill>
              <a:srgbClr val="408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iṧlíḓè"/>
            <p:cNvSpPr/>
            <p:nvPr/>
          </p:nvSpPr>
          <p:spPr bwMode="auto">
            <a:xfrm>
              <a:off x="5214291" y="4234239"/>
              <a:ext cx="2130423" cy="203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î$ḷídé"/>
            <p:cNvSpPr/>
            <p:nvPr/>
          </p:nvSpPr>
          <p:spPr bwMode="auto">
            <a:xfrm>
              <a:off x="5382129" y="4234239"/>
              <a:ext cx="1793628" cy="203643"/>
            </a:xfrm>
            <a:prstGeom prst="rect">
              <a:avLst/>
            </a:prstGeom>
            <a:solidFill>
              <a:srgbClr val="05C6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iSļiḑé"/>
            <p:cNvSpPr/>
            <p:nvPr/>
          </p:nvSpPr>
          <p:spPr bwMode="auto">
            <a:xfrm>
              <a:off x="5382129" y="4234239"/>
              <a:ext cx="1793628" cy="203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îślïdè"/>
            <p:cNvSpPr/>
            <p:nvPr/>
          </p:nvSpPr>
          <p:spPr bwMode="auto">
            <a:xfrm>
              <a:off x="5462691" y="4265569"/>
              <a:ext cx="277492" cy="136508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iṩḷiḑé"/>
            <p:cNvSpPr/>
            <p:nvPr/>
          </p:nvSpPr>
          <p:spPr bwMode="auto">
            <a:xfrm>
              <a:off x="5462691" y="4265569"/>
              <a:ext cx="277492" cy="136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íšľiḍé"/>
            <p:cNvSpPr/>
            <p:nvPr/>
          </p:nvSpPr>
          <p:spPr bwMode="auto">
            <a:xfrm>
              <a:off x="5214291" y="4322634"/>
              <a:ext cx="2130423" cy="115249"/>
            </a:xfrm>
            <a:custGeom>
              <a:avLst/>
              <a:gdLst>
                <a:gd name="T0" fmla="*/ 150 w 1904"/>
                <a:gd name="T1" fmla="*/ 0 h 103"/>
                <a:gd name="T2" fmla="*/ 0 w 1904"/>
                <a:gd name="T3" fmla="*/ 0 h 103"/>
                <a:gd name="T4" fmla="*/ 0 w 1904"/>
                <a:gd name="T5" fmla="*/ 103 h 103"/>
                <a:gd name="T6" fmla="*/ 150 w 1904"/>
                <a:gd name="T7" fmla="*/ 103 h 103"/>
                <a:gd name="T8" fmla="*/ 150 w 1904"/>
                <a:gd name="T9" fmla="*/ 0 h 103"/>
                <a:gd name="T10" fmla="*/ 1904 w 1904"/>
                <a:gd name="T11" fmla="*/ 0 h 103"/>
                <a:gd name="T12" fmla="*/ 1753 w 1904"/>
                <a:gd name="T13" fmla="*/ 0 h 103"/>
                <a:gd name="T14" fmla="*/ 1753 w 1904"/>
                <a:gd name="T15" fmla="*/ 103 h 103"/>
                <a:gd name="T16" fmla="*/ 1904 w 1904"/>
                <a:gd name="T17" fmla="*/ 103 h 103"/>
                <a:gd name="T18" fmla="*/ 1904 w 1904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04" h="103">
                  <a:moveTo>
                    <a:pt x="150" y="0"/>
                  </a:moveTo>
                  <a:lnTo>
                    <a:pt x="0" y="0"/>
                  </a:lnTo>
                  <a:lnTo>
                    <a:pt x="0" y="103"/>
                  </a:lnTo>
                  <a:lnTo>
                    <a:pt x="150" y="103"/>
                  </a:lnTo>
                  <a:lnTo>
                    <a:pt x="150" y="0"/>
                  </a:lnTo>
                  <a:close/>
                  <a:moveTo>
                    <a:pt x="1904" y="0"/>
                  </a:moveTo>
                  <a:lnTo>
                    <a:pt x="1753" y="0"/>
                  </a:lnTo>
                  <a:lnTo>
                    <a:pt x="1753" y="103"/>
                  </a:lnTo>
                  <a:lnTo>
                    <a:pt x="1904" y="103"/>
                  </a:lnTo>
                  <a:lnTo>
                    <a:pt x="1904" y="0"/>
                  </a:lnTo>
                  <a:close/>
                </a:path>
              </a:pathLst>
            </a:custGeom>
            <a:solidFill>
              <a:srgbClr val="3979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ísļîdè"/>
            <p:cNvSpPr/>
            <p:nvPr/>
          </p:nvSpPr>
          <p:spPr bwMode="auto">
            <a:xfrm>
              <a:off x="5214291" y="4322634"/>
              <a:ext cx="2130423" cy="115249"/>
            </a:xfrm>
            <a:custGeom>
              <a:avLst/>
              <a:gdLst>
                <a:gd name="T0" fmla="*/ 150 w 1904"/>
                <a:gd name="T1" fmla="*/ 0 h 103"/>
                <a:gd name="T2" fmla="*/ 0 w 1904"/>
                <a:gd name="T3" fmla="*/ 0 h 103"/>
                <a:gd name="T4" fmla="*/ 0 w 1904"/>
                <a:gd name="T5" fmla="*/ 103 h 103"/>
                <a:gd name="T6" fmla="*/ 150 w 1904"/>
                <a:gd name="T7" fmla="*/ 103 h 103"/>
                <a:gd name="T8" fmla="*/ 150 w 1904"/>
                <a:gd name="T9" fmla="*/ 0 h 103"/>
                <a:gd name="T10" fmla="*/ 1904 w 1904"/>
                <a:gd name="T11" fmla="*/ 0 h 103"/>
                <a:gd name="T12" fmla="*/ 1753 w 1904"/>
                <a:gd name="T13" fmla="*/ 0 h 103"/>
                <a:gd name="T14" fmla="*/ 1753 w 1904"/>
                <a:gd name="T15" fmla="*/ 103 h 103"/>
                <a:gd name="T16" fmla="*/ 1904 w 1904"/>
                <a:gd name="T17" fmla="*/ 103 h 103"/>
                <a:gd name="T18" fmla="*/ 1904 w 1904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04" h="103">
                  <a:moveTo>
                    <a:pt x="150" y="0"/>
                  </a:moveTo>
                  <a:lnTo>
                    <a:pt x="0" y="0"/>
                  </a:lnTo>
                  <a:lnTo>
                    <a:pt x="0" y="103"/>
                  </a:lnTo>
                  <a:lnTo>
                    <a:pt x="150" y="103"/>
                  </a:lnTo>
                  <a:lnTo>
                    <a:pt x="150" y="0"/>
                  </a:lnTo>
                  <a:moveTo>
                    <a:pt x="1904" y="0"/>
                  </a:moveTo>
                  <a:lnTo>
                    <a:pt x="1753" y="0"/>
                  </a:lnTo>
                  <a:lnTo>
                    <a:pt x="1753" y="103"/>
                  </a:lnTo>
                  <a:lnTo>
                    <a:pt x="1904" y="103"/>
                  </a:lnTo>
                  <a:lnTo>
                    <a:pt x="190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í$ḻîďè"/>
            <p:cNvSpPr/>
            <p:nvPr/>
          </p:nvSpPr>
          <p:spPr bwMode="auto">
            <a:xfrm>
              <a:off x="5382129" y="4322634"/>
              <a:ext cx="1793628" cy="115249"/>
            </a:xfrm>
            <a:custGeom>
              <a:avLst/>
              <a:gdLst>
                <a:gd name="T0" fmla="*/ 1603 w 1603"/>
                <a:gd name="T1" fmla="*/ 0 h 103"/>
                <a:gd name="T2" fmla="*/ 320 w 1603"/>
                <a:gd name="T3" fmla="*/ 0 h 103"/>
                <a:gd name="T4" fmla="*/ 320 w 1603"/>
                <a:gd name="T5" fmla="*/ 71 h 103"/>
                <a:gd name="T6" fmla="*/ 72 w 1603"/>
                <a:gd name="T7" fmla="*/ 71 h 103"/>
                <a:gd name="T8" fmla="*/ 72 w 1603"/>
                <a:gd name="T9" fmla="*/ 0 h 103"/>
                <a:gd name="T10" fmla="*/ 0 w 1603"/>
                <a:gd name="T11" fmla="*/ 0 h 103"/>
                <a:gd name="T12" fmla="*/ 0 w 1603"/>
                <a:gd name="T13" fmla="*/ 103 h 103"/>
                <a:gd name="T14" fmla="*/ 1603 w 1603"/>
                <a:gd name="T15" fmla="*/ 103 h 103"/>
                <a:gd name="T16" fmla="*/ 1603 w 1603"/>
                <a:gd name="T1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3" h="103">
                  <a:moveTo>
                    <a:pt x="1603" y="0"/>
                  </a:moveTo>
                  <a:lnTo>
                    <a:pt x="320" y="0"/>
                  </a:lnTo>
                  <a:lnTo>
                    <a:pt x="320" y="71"/>
                  </a:lnTo>
                  <a:lnTo>
                    <a:pt x="72" y="71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1603" y="103"/>
                  </a:lnTo>
                  <a:lnTo>
                    <a:pt x="1603" y="0"/>
                  </a:lnTo>
                  <a:close/>
                </a:path>
              </a:pathLst>
            </a:custGeom>
            <a:solidFill>
              <a:srgbClr val="04B2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iṣľiḑè"/>
            <p:cNvSpPr/>
            <p:nvPr/>
          </p:nvSpPr>
          <p:spPr bwMode="auto">
            <a:xfrm>
              <a:off x="5382129" y="4322634"/>
              <a:ext cx="1793628" cy="115249"/>
            </a:xfrm>
            <a:custGeom>
              <a:avLst/>
              <a:gdLst>
                <a:gd name="T0" fmla="*/ 1603 w 1603"/>
                <a:gd name="T1" fmla="*/ 0 h 103"/>
                <a:gd name="T2" fmla="*/ 320 w 1603"/>
                <a:gd name="T3" fmla="*/ 0 h 103"/>
                <a:gd name="T4" fmla="*/ 320 w 1603"/>
                <a:gd name="T5" fmla="*/ 71 h 103"/>
                <a:gd name="T6" fmla="*/ 72 w 1603"/>
                <a:gd name="T7" fmla="*/ 71 h 103"/>
                <a:gd name="T8" fmla="*/ 72 w 1603"/>
                <a:gd name="T9" fmla="*/ 0 h 103"/>
                <a:gd name="T10" fmla="*/ 0 w 1603"/>
                <a:gd name="T11" fmla="*/ 0 h 103"/>
                <a:gd name="T12" fmla="*/ 0 w 1603"/>
                <a:gd name="T13" fmla="*/ 103 h 103"/>
                <a:gd name="T14" fmla="*/ 1603 w 1603"/>
                <a:gd name="T15" fmla="*/ 103 h 103"/>
                <a:gd name="T16" fmla="*/ 1603 w 1603"/>
                <a:gd name="T17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3" h="103">
                  <a:moveTo>
                    <a:pt x="1603" y="0"/>
                  </a:moveTo>
                  <a:lnTo>
                    <a:pt x="320" y="0"/>
                  </a:lnTo>
                  <a:lnTo>
                    <a:pt x="320" y="71"/>
                  </a:lnTo>
                  <a:lnTo>
                    <a:pt x="72" y="71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1603" y="103"/>
                  </a:lnTo>
                  <a:lnTo>
                    <a:pt x="16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iṡļïḍè"/>
            <p:cNvSpPr/>
            <p:nvPr/>
          </p:nvSpPr>
          <p:spPr bwMode="auto">
            <a:xfrm>
              <a:off x="5462691" y="4322634"/>
              <a:ext cx="277492" cy="79444"/>
            </a:xfrm>
            <a:prstGeom prst="rect">
              <a:avLst/>
            </a:pr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îṥļídè"/>
            <p:cNvSpPr/>
            <p:nvPr/>
          </p:nvSpPr>
          <p:spPr bwMode="auto">
            <a:xfrm>
              <a:off x="5462691" y="4322634"/>
              <a:ext cx="277492" cy="79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isļïḓè"/>
            <p:cNvSpPr/>
            <p:nvPr/>
          </p:nvSpPr>
          <p:spPr bwMode="auto">
            <a:xfrm>
              <a:off x="4372864" y="1460439"/>
              <a:ext cx="302108" cy="300990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ïS1iḋê"/>
            <p:cNvSpPr/>
            <p:nvPr/>
          </p:nvSpPr>
          <p:spPr bwMode="auto">
            <a:xfrm>
              <a:off x="4395242" y="1699887"/>
              <a:ext cx="258471" cy="253995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íṩļíďê"/>
            <p:cNvSpPr/>
            <p:nvPr/>
          </p:nvSpPr>
          <p:spPr bwMode="auto">
            <a:xfrm>
              <a:off x="4554129" y="1561141"/>
              <a:ext cx="258471" cy="253995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i$liďe"/>
            <p:cNvSpPr/>
            <p:nvPr/>
          </p:nvSpPr>
          <p:spPr bwMode="auto">
            <a:xfrm>
              <a:off x="4611194" y="1483936"/>
              <a:ext cx="258471" cy="253995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iṩḷídé"/>
            <p:cNvSpPr/>
            <p:nvPr/>
          </p:nvSpPr>
          <p:spPr bwMode="auto">
            <a:xfrm>
              <a:off x="4572031" y="1651773"/>
              <a:ext cx="307703" cy="303227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î$1îḑé"/>
            <p:cNvSpPr/>
            <p:nvPr/>
          </p:nvSpPr>
          <p:spPr bwMode="auto">
            <a:xfrm>
              <a:off x="4734275" y="1614849"/>
              <a:ext cx="226022" cy="223784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îSḻïdé"/>
            <p:cNvSpPr/>
            <p:nvPr/>
          </p:nvSpPr>
          <p:spPr bwMode="auto">
            <a:xfrm>
              <a:off x="4263210" y="1610374"/>
              <a:ext cx="242806" cy="242806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is1îḑê"/>
            <p:cNvSpPr/>
            <p:nvPr/>
          </p:nvSpPr>
          <p:spPr bwMode="auto">
            <a:xfrm>
              <a:off x="4362794" y="3072801"/>
              <a:ext cx="201406" cy="180146"/>
            </a:xfrm>
            <a:custGeom>
              <a:avLst/>
              <a:gdLst>
                <a:gd name="T0" fmla="*/ 76 w 138"/>
                <a:gd name="T1" fmla="*/ 0 h 123"/>
                <a:gd name="T2" fmla="*/ 0 w 138"/>
                <a:gd name="T3" fmla="*/ 76 h 123"/>
                <a:gd name="T4" fmla="*/ 0 w 138"/>
                <a:gd name="T5" fmla="*/ 76 h 123"/>
                <a:gd name="T6" fmla="*/ 6 w 138"/>
                <a:gd name="T7" fmla="*/ 76 h 123"/>
                <a:gd name="T8" fmla="*/ 65 w 138"/>
                <a:gd name="T9" fmla="*/ 122 h 123"/>
                <a:gd name="T10" fmla="*/ 76 w 138"/>
                <a:gd name="T11" fmla="*/ 121 h 123"/>
                <a:gd name="T12" fmla="*/ 92 w 138"/>
                <a:gd name="T13" fmla="*/ 123 h 123"/>
                <a:gd name="T14" fmla="*/ 91 w 138"/>
                <a:gd name="T15" fmla="*/ 115 h 123"/>
                <a:gd name="T16" fmla="*/ 122 w 138"/>
                <a:gd name="T17" fmla="*/ 61 h 123"/>
                <a:gd name="T18" fmla="*/ 138 w 138"/>
                <a:gd name="T19" fmla="*/ 32 h 123"/>
                <a:gd name="T20" fmla="*/ 76 w 138"/>
                <a:gd name="T2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123">
                  <a:moveTo>
                    <a:pt x="76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6"/>
                    <a:pt x="4" y="76"/>
                    <a:pt x="6" y="76"/>
                  </a:cubicBezTo>
                  <a:cubicBezTo>
                    <a:pt x="34" y="76"/>
                    <a:pt x="58" y="96"/>
                    <a:pt x="65" y="122"/>
                  </a:cubicBezTo>
                  <a:cubicBezTo>
                    <a:pt x="69" y="121"/>
                    <a:pt x="72" y="121"/>
                    <a:pt x="76" y="121"/>
                  </a:cubicBezTo>
                  <a:cubicBezTo>
                    <a:pt x="82" y="121"/>
                    <a:pt x="87" y="122"/>
                    <a:pt x="92" y="123"/>
                  </a:cubicBezTo>
                  <a:cubicBezTo>
                    <a:pt x="91" y="120"/>
                    <a:pt x="91" y="118"/>
                    <a:pt x="91" y="115"/>
                  </a:cubicBezTo>
                  <a:cubicBezTo>
                    <a:pt x="91" y="92"/>
                    <a:pt x="104" y="72"/>
                    <a:pt x="122" y="61"/>
                  </a:cubicBezTo>
                  <a:cubicBezTo>
                    <a:pt x="125" y="50"/>
                    <a:pt x="131" y="40"/>
                    <a:pt x="138" y="32"/>
                  </a:cubicBezTo>
                  <a:cubicBezTo>
                    <a:pt x="125" y="13"/>
                    <a:pt x="102" y="0"/>
                    <a:pt x="76" y="0"/>
                  </a:cubicBezTo>
                </a:path>
              </a:pathLst>
            </a:custGeom>
            <a:solidFill>
              <a:srgbClr val="F0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îsļîdê"/>
            <p:cNvSpPr/>
            <p:nvPr/>
          </p:nvSpPr>
          <p:spPr bwMode="auto">
            <a:xfrm>
              <a:off x="4380696" y="3249590"/>
              <a:ext cx="163362" cy="186860"/>
            </a:xfrm>
            <a:custGeom>
              <a:avLst/>
              <a:gdLst>
                <a:gd name="T0" fmla="*/ 64 w 112"/>
                <a:gd name="T1" fmla="*/ 0 h 128"/>
                <a:gd name="T2" fmla="*/ 53 w 112"/>
                <a:gd name="T3" fmla="*/ 1 h 128"/>
                <a:gd name="T4" fmla="*/ 55 w 112"/>
                <a:gd name="T5" fmla="*/ 16 h 128"/>
                <a:gd name="T6" fmla="*/ 0 w 112"/>
                <a:gd name="T7" fmla="*/ 77 h 128"/>
                <a:gd name="T8" fmla="*/ 64 w 112"/>
                <a:gd name="T9" fmla="*/ 128 h 128"/>
                <a:gd name="T10" fmla="*/ 112 w 112"/>
                <a:gd name="T11" fmla="*/ 108 h 128"/>
                <a:gd name="T12" fmla="*/ 88 w 112"/>
                <a:gd name="T13" fmla="*/ 53 h 128"/>
                <a:gd name="T14" fmla="*/ 91 w 112"/>
                <a:gd name="T15" fmla="*/ 31 h 128"/>
                <a:gd name="T16" fmla="*/ 80 w 112"/>
                <a:gd name="T17" fmla="*/ 2 h 128"/>
                <a:gd name="T18" fmla="*/ 64 w 112"/>
                <a:gd name="T1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28">
                  <a:moveTo>
                    <a:pt x="64" y="0"/>
                  </a:moveTo>
                  <a:cubicBezTo>
                    <a:pt x="60" y="0"/>
                    <a:pt x="57" y="0"/>
                    <a:pt x="53" y="1"/>
                  </a:cubicBezTo>
                  <a:cubicBezTo>
                    <a:pt x="54" y="6"/>
                    <a:pt x="55" y="11"/>
                    <a:pt x="55" y="16"/>
                  </a:cubicBezTo>
                  <a:cubicBezTo>
                    <a:pt x="55" y="48"/>
                    <a:pt x="31" y="74"/>
                    <a:pt x="0" y="77"/>
                  </a:cubicBezTo>
                  <a:cubicBezTo>
                    <a:pt x="7" y="106"/>
                    <a:pt x="33" y="128"/>
                    <a:pt x="64" y="128"/>
                  </a:cubicBezTo>
                  <a:cubicBezTo>
                    <a:pt x="83" y="128"/>
                    <a:pt x="100" y="120"/>
                    <a:pt x="112" y="108"/>
                  </a:cubicBezTo>
                  <a:cubicBezTo>
                    <a:pt x="97" y="94"/>
                    <a:pt x="88" y="74"/>
                    <a:pt x="88" y="53"/>
                  </a:cubicBezTo>
                  <a:cubicBezTo>
                    <a:pt x="88" y="45"/>
                    <a:pt x="89" y="38"/>
                    <a:pt x="91" y="31"/>
                  </a:cubicBezTo>
                  <a:cubicBezTo>
                    <a:pt x="85" y="23"/>
                    <a:pt x="81" y="13"/>
                    <a:pt x="80" y="2"/>
                  </a:cubicBezTo>
                  <a:cubicBezTo>
                    <a:pt x="75" y="1"/>
                    <a:pt x="70" y="0"/>
                    <a:pt x="64" y="0"/>
                  </a:cubicBezTo>
                </a:path>
              </a:pathLst>
            </a:custGeom>
            <a:solidFill>
              <a:srgbClr val="F0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ïšlîďè"/>
            <p:cNvSpPr/>
            <p:nvPr/>
          </p:nvSpPr>
          <p:spPr bwMode="auto">
            <a:xfrm>
              <a:off x="4495945" y="3162314"/>
              <a:ext cx="59303" cy="133152"/>
            </a:xfrm>
            <a:custGeom>
              <a:avLst/>
              <a:gdLst>
                <a:gd name="T0" fmla="*/ 31 w 41"/>
                <a:gd name="T1" fmla="*/ 0 h 91"/>
                <a:gd name="T2" fmla="*/ 0 w 41"/>
                <a:gd name="T3" fmla="*/ 54 h 91"/>
                <a:gd name="T4" fmla="*/ 1 w 41"/>
                <a:gd name="T5" fmla="*/ 62 h 91"/>
                <a:gd name="T6" fmla="*/ 12 w 41"/>
                <a:gd name="T7" fmla="*/ 91 h 91"/>
                <a:gd name="T8" fmla="*/ 41 w 41"/>
                <a:gd name="T9" fmla="*/ 51 h 91"/>
                <a:gd name="T10" fmla="*/ 29 w 41"/>
                <a:gd name="T11" fmla="*/ 15 h 91"/>
                <a:gd name="T12" fmla="*/ 31 w 41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91">
                  <a:moveTo>
                    <a:pt x="31" y="0"/>
                  </a:moveTo>
                  <a:cubicBezTo>
                    <a:pt x="13" y="11"/>
                    <a:pt x="0" y="31"/>
                    <a:pt x="0" y="54"/>
                  </a:cubicBezTo>
                  <a:cubicBezTo>
                    <a:pt x="0" y="57"/>
                    <a:pt x="0" y="59"/>
                    <a:pt x="1" y="62"/>
                  </a:cubicBezTo>
                  <a:cubicBezTo>
                    <a:pt x="2" y="73"/>
                    <a:pt x="6" y="83"/>
                    <a:pt x="12" y="91"/>
                  </a:cubicBezTo>
                  <a:cubicBezTo>
                    <a:pt x="17" y="75"/>
                    <a:pt x="27" y="61"/>
                    <a:pt x="41" y="51"/>
                  </a:cubicBezTo>
                  <a:cubicBezTo>
                    <a:pt x="34" y="41"/>
                    <a:pt x="29" y="28"/>
                    <a:pt x="29" y="15"/>
                  </a:cubicBezTo>
                  <a:cubicBezTo>
                    <a:pt x="29" y="10"/>
                    <a:pt x="30" y="5"/>
                    <a:pt x="31" y="0"/>
                  </a:cubicBezTo>
                </a:path>
              </a:pathLst>
            </a:custGeom>
            <a:solidFill>
              <a:srgbClr val="F0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îŝḻîḋe"/>
            <p:cNvSpPr/>
            <p:nvPr/>
          </p:nvSpPr>
          <p:spPr bwMode="auto">
            <a:xfrm>
              <a:off x="4538464" y="3090703"/>
              <a:ext cx="191336" cy="145459"/>
            </a:xfrm>
            <a:custGeom>
              <a:avLst/>
              <a:gdLst>
                <a:gd name="T0" fmla="*/ 66 w 131"/>
                <a:gd name="T1" fmla="*/ 0 h 100"/>
                <a:gd name="T2" fmla="*/ 18 w 131"/>
                <a:gd name="T3" fmla="*/ 20 h 100"/>
                <a:gd name="T4" fmla="*/ 2 w 131"/>
                <a:gd name="T5" fmla="*/ 49 h 100"/>
                <a:gd name="T6" fmla="*/ 0 w 131"/>
                <a:gd name="T7" fmla="*/ 64 h 100"/>
                <a:gd name="T8" fmla="*/ 12 w 131"/>
                <a:gd name="T9" fmla="*/ 100 h 100"/>
                <a:gd name="T10" fmla="*/ 58 w 131"/>
                <a:gd name="T11" fmla="*/ 85 h 100"/>
                <a:gd name="T12" fmla="*/ 75 w 131"/>
                <a:gd name="T13" fmla="*/ 87 h 100"/>
                <a:gd name="T14" fmla="*/ 119 w 131"/>
                <a:gd name="T15" fmla="*/ 66 h 100"/>
                <a:gd name="T16" fmla="*/ 131 w 131"/>
                <a:gd name="T17" fmla="*/ 67 h 100"/>
                <a:gd name="T18" fmla="*/ 131 w 131"/>
                <a:gd name="T19" fmla="*/ 64 h 100"/>
                <a:gd name="T20" fmla="*/ 66 w 131"/>
                <a:gd name="T2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1" h="100">
                  <a:moveTo>
                    <a:pt x="66" y="0"/>
                  </a:moveTo>
                  <a:cubicBezTo>
                    <a:pt x="47" y="0"/>
                    <a:pt x="30" y="8"/>
                    <a:pt x="18" y="20"/>
                  </a:cubicBezTo>
                  <a:cubicBezTo>
                    <a:pt x="11" y="28"/>
                    <a:pt x="5" y="38"/>
                    <a:pt x="2" y="49"/>
                  </a:cubicBezTo>
                  <a:cubicBezTo>
                    <a:pt x="1" y="54"/>
                    <a:pt x="0" y="59"/>
                    <a:pt x="0" y="64"/>
                  </a:cubicBezTo>
                  <a:cubicBezTo>
                    <a:pt x="0" y="77"/>
                    <a:pt x="5" y="90"/>
                    <a:pt x="12" y="100"/>
                  </a:cubicBezTo>
                  <a:cubicBezTo>
                    <a:pt x="25" y="91"/>
                    <a:pt x="41" y="85"/>
                    <a:pt x="58" y="85"/>
                  </a:cubicBezTo>
                  <a:cubicBezTo>
                    <a:pt x="64" y="85"/>
                    <a:pt x="70" y="86"/>
                    <a:pt x="75" y="87"/>
                  </a:cubicBezTo>
                  <a:cubicBezTo>
                    <a:pt x="86" y="74"/>
                    <a:pt x="102" y="66"/>
                    <a:pt x="119" y="66"/>
                  </a:cubicBezTo>
                  <a:cubicBezTo>
                    <a:pt x="123" y="66"/>
                    <a:pt x="127" y="67"/>
                    <a:pt x="131" y="67"/>
                  </a:cubicBezTo>
                  <a:cubicBezTo>
                    <a:pt x="131" y="66"/>
                    <a:pt x="131" y="65"/>
                    <a:pt x="131" y="64"/>
                  </a:cubicBezTo>
                  <a:cubicBezTo>
                    <a:pt x="131" y="29"/>
                    <a:pt x="102" y="0"/>
                    <a:pt x="66" y="0"/>
                  </a:cubicBezTo>
                </a:path>
              </a:pathLst>
            </a:custGeom>
            <a:solidFill>
              <a:srgbClr val="F0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ïŝḻïḓê"/>
            <p:cNvSpPr/>
            <p:nvPr/>
          </p:nvSpPr>
          <p:spPr bwMode="auto">
            <a:xfrm>
              <a:off x="4509372" y="3214904"/>
              <a:ext cx="226022" cy="222665"/>
            </a:xfrm>
            <a:custGeom>
              <a:avLst/>
              <a:gdLst>
                <a:gd name="T0" fmla="*/ 78 w 155"/>
                <a:gd name="T1" fmla="*/ 0 h 153"/>
                <a:gd name="T2" fmla="*/ 32 w 155"/>
                <a:gd name="T3" fmla="*/ 15 h 153"/>
                <a:gd name="T4" fmla="*/ 3 w 155"/>
                <a:gd name="T5" fmla="*/ 55 h 153"/>
                <a:gd name="T6" fmla="*/ 0 w 155"/>
                <a:gd name="T7" fmla="*/ 77 h 153"/>
                <a:gd name="T8" fmla="*/ 24 w 155"/>
                <a:gd name="T9" fmla="*/ 132 h 153"/>
                <a:gd name="T10" fmla="*/ 78 w 155"/>
                <a:gd name="T11" fmla="*/ 153 h 153"/>
                <a:gd name="T12" fmla="*/ 155 w 155"/>
                <a:gd name="T13" fmla="*/ 92 h 153"/>
                <a:gd name="T14" fmla="*/ 139 w 155"/>
                <a:gd name="T15" fmla="*/ 94 h 153"/>
                <a:gd name="T16" fmla="*/ 82 w 155"/>
                <a:gd name="T17" fmla="*/ 37 h 153"/>
                <a:gd name="T18" fmla="*/ 95 w 155"/>
                <a:gd name="T19" fmla="*/ 2 h 153"/>
                <a:gd name="T20" fmla="*/ 78 w 155"/>
                <a:gd name="T2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5" h="153">
                  <a:moveTo>
                    <a:pt x="78" y="0"/>
                  </a:moveTo>
                  <a:cubicBezTo>
                    <a:pt x="61" y="0"/>
                    <a:pt x="45" y="6"/>
                    <a:pt x="32" y="15"/>
                  </a:cubicBezTo>
                  <a:cubicBezTo>
                    <a:pt x="18" y="25"/>
                    <a:pt x="8" y="39"/>
                    <a:pt x="3" y="55"/>
                  </a:cubicBezTo>
                  <a:cubicBezTo>
                    <a:pt x="1" y="62"/>
                    <a:pt x="0" y="69"/>
                    <a:pt x="0" y="77"/>
                  </a:cubicBezTo>
                  <a:cubicBezTo>
                    <a:pt x="0" y="98"/>
                    <a:pt x="9" y="118"/>
                    <a:pt x="24" y="132"/>
                  </a:cubicBezTo>
                  <a:cubicBezTo>
                    <a:pt x="38" y="145"/>
                    <a:pt x="57" y="153"/>
                    <a:pt x="78" y="153"/>
                  </a:cubicBezTo>
                  <a:cubicBezTo>
                    <a:pt x="116" y="153"/>
                    <a:pt x="147" y="127"/>
                    <a:pt x="155" y="92"/>
                  </a:cubicBezTo>
                  <a:cubicBezTo>
                    <a:pt x="150" y="93"/>
                    <a:pt x="145" y="94"/>
                    <a:pt x="139" y="94"/>
                  </a:cubicBezTo>
                  <a:cubicBezTo>
                    <a:pt x="108" y="94"/>
                    <a:pt x="82" y="69"/>
                    <a:pt x="82" y="37"/>
                  </a:cubicBezTo>
                  <a:cubicBezTo>
                    <a:pt x="82" y="24"/>
                    <a:pt x="87" y="11"/>
                    <a:pt x="95" y="2"/>
                  </a:cubicBezTo>
                  <a:cubicBezTo>
                    <a:pt x="90" y="1"/>
                    <a:pt x="84" y="0"/>
                    <a:pt x="78" y="0"/>
                  </a:cubicBezTo>
                </a:path>
              </a:pathLst>
            </a:custGeom>
            <a:solidFill>
              <a:srgbClr val="F0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i$1îďê"/>
            <p:cNvSpPr/>
            <p:nvPr/>
          </p:nvSpPr>
          <p:spPr bwMode="auto">
            <a:xfrm>
              <a:off x="4629097" y="3186931"/>
              <a:ext cx="167838" cy="164481"/>
            </a:xfrm>
            <a:custGeom>
              <a:avLst/>
              <a:gdLst>
                <a:gd name="T0" fmla="*/ 57 w 115"/>
                <a:gd name="T1" fmla="*/ 0 h 113"/>
                <a:gd name="T2" fmla="*/ 13 w 115"/>
                <a:gd name="T3" fmla="*/ 21 h 113"/>
                <a:gd name="T4" fmla="*/ 0 w 115"/>
                <a:gd name="T5" fmla="*/ 56 h 113"/>
                <a:gd name="T6" fmla="*/ 57 w 115"/>
                <a:gd name="T7" fmla="*/ 113 h 113"/>
                <a:gd name="T8" fmla="*/ 73 w 115"/>
                <a:gd name="T9" fmla="*/ 111 h 113"/>
                <a:gd name="T10" fmla="*/ 115 w 115"/>
                <a:gd name="T11" fmla="*/ 56 h 113"/>
                <a:gd name="T12" fmla="*/ 69 w 115"/>
                <a:gd name="T13" fmla="*/ 1 h 113"/>
                <a:gd name="T14" fmla="*/ 57 w 115"/>
                <a:gd name="T1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3">
                  <a:moveTo>
                    <a:pt x="57" y="0"/>
                  </a:moveTo>
                  <a:cubicBezTo>
                    <a:pt x="40" y="0"/>
                    <a:pt x="24" y="8"/>
                    <a:pt x="13" y="21"/>
                  </a:cubicBezTo>
                  <a:cubicBezTo>
                    <a:pt x="5" y="30"/>
                    <a:pt x="0" y="43"/>
                    <a:pt x="0" y="56"/>
                  </a:cubicBezTo>
                  <a:cubicBezTo>
                    <a:pt x="0" y="88"/>
                    <a:pt x="26" y="113"/>
                    <a:pt x="57" y="113"/>
                  </a:cubicBezTo>
                  <a:cubicBezTo>
                    <a:pt x="63" y="113"/>
                    <a:pt x="68" y="112"/>
                    <a:pt x="73" y="111"/>
                  </a:cubicBezTo>
                  <a:cubicBezTo>
                    <a:pt x="97" y="104"/>
                    <a:pt x="115" y="82"/>
                    <a:pt x="115" y="56"/>
                  </a:cubicBezTo>
                  <a:cubicBezTo>
                    <a:pt x="115" y="29"/>
                    <a:pt x="95" y="6"/>
                    <a:pt x="69" y="1"/>
                  </a:cubicBezTo>
                  <a:cubicBezTo>
                    <a:pt x="65" y="1"/>
                    <a:pt x="61" y="0"/>
                    <a:pt x="57" y="0"/>
                  </a:cubicBezTo>
                </a:path>
              </a:pathLst>
            </a:custGeom>
            <a:solidFill>
              <a:srgbClr val="F0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iṡḻïḑe"/>
            <p:cNvSpPr/>
            <p:nvPr/>
          </p:nvSpPr>
          <p:spPr bwMode="auto">
            <a:xfrm>
              <a:off x="4281112" y="3184693"/>
              <a:ext cx="180146" cy="179027"/>
            </a:xfrm>
            <a:custGeom>
              <a:avLst/>
              <a:gdLst>
                <a:gd name="T0" fmla="*/ 62 w 123"/>
                <a:gd name="T1" fmla="*/ 0 h 123"/>
                <a:gd name="T2" fmla="*/ 56 w 123"/>
                <a:gd name="T3" fmla="*/ 0 h 123"/>
                <a:gd name="T4" fmla="*/ 0 w 123"/>
                <a:gd name="T5" fmla="*/ 61 h 123"/>
                <a:gd name="T6" fmla="*/ 62 w 123"/>
                <a:gd name="T7" fmla="*/ 123 h 123"/>
                <a:gd name="T8" fmla="*/ 68 w 123"/>
                <a:gd name="T9" fmla="*/ 122 h 123"/>
                <a:gd name="T10" fmla="*/ 123 w 123"/>
                <a:gd name="T11" fmla="*/ 61 h 123"/>
                <a:gd name="T12" fmla="*/ 121 w 123"/>
                <a:gd name="T13" fmla="*/ 46 h 123"/>
                <a:gd name="T14" fmla="*/ 62 w 123"/>
                <a:gd name="T1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123">
                  <a:moveTo>
                    <a:pt x="62" y="0"/>
                  </a:moveTo>
                  <a:cubicBezTo>
                    <a:pt x="60" y="0"/>
                    <a:pt x="58" y="0"/>
                    <a:pt x="56" y="0"/>
                  </a:cubicBezTo>
                  <a:cubicBezTo>
                    <a:pt x="25" y="3"/>
                    <a:pt x="0" y="29"/>
                    <a:pt x="0" y="61"/>
                  </a:cubicBezTo>
                  <a:cubicBezTo>
                    <a:pt x="0" y="95"/>
                    <a:pt x="28" y="123"/>
                    <a:pt x="62" y="123"/>
                  </a:cubicBezTo>
                  <a:cubicBezTo>
                    <a:pt x="64" y="123"/>
                    <a:pt x="66" y="123"/>
                    <a:pt x="68" y="122"/>
                  </a:cubicBezTo>
                  <a:cubicBezTo>
                    <a:pt x="99" y="119"/>
                    <a:pt x="123" y="93"/>
                    <a:pt x="123" y="61"/>
                  </a:cubicBezTo>
                  <a:cubicBezTo>
                    <a:pt x="123" y="56"/>
                    <a:pt x="122" y="51"/>
                    <a:pt x="121" y="46"/>
                  </a:cubicBezTo>
                  <a:cubicBezTo>
                    <a:pt x="114" y="20"/>
                    <a:pt x="90" y="0"/>
                    <a:pt x="62" y="0"/>
                  </a:cubicBezTo>
                </a:path>
              </a:pathLst>
            </a:custGeom>
            <a:solidFill>
              <a:srgbClr val="F0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ï$1iḓé"/>
            <p:cNvSpPr/>
            <p:nvPr/>
          </p:nvSpPr>
          <p:spPr bwMode="auto">
            <a:xfrm>
              <a:off x="8144742" y="3625547"/>
              <a:ext cx="280849" cy="247281"/>
            </a:xfrm>
            <a:custGeom>
              <a:avLst/>
              <a:gdLst>
                <a:gd name="T0" fmla="*/ 103 w 193"/>
                <a:gd name="T1" fmla="*/ 0 h 169"/>
                <a:gd name="T2" fmla="*/ 0 w 193"/>
                <a:gd name="T3" fmla="*/ 92 h 169"/>
                <a:gd name="T4" fmla="*/ 0 w 193"/>
                <a:gd name="T5" fmla="*/ 93 h 169"/>
                <a:gd name="T6" fmla="*/ 7 w 193"/>
                <a:gd name="T7" fmla="*/ 93 h 169"/>
                <a:gd name="T8" fmla="*/ 81 w 193"/>
                <a:gd name="T9" fmla="*/ 163 h 169"/>
                <a:gd name="T10" fmla="*/ 86 w 193"/>
                <a:gd name="T11" fmla="*/ 163 h 169"/>
                <a:gd name="T12" fmla="*/ 96 w 193"/>
                <a:gd name="T13" fmla="*/ 164 h 169"/>
                <a:gd name="T14" fmla="*/ 117 w 193"/>
                <a:gd name="T15" fmla="*/ 169 h 169"/>
                <a:gd name="T16" fmla="*/ 117 w 193"/>
                <a:gd name="T17" fmla="*/ 159 h 169"/>
                <a:gd name="T18" fmla="*/ 167 w 193"/>
                <a:gd name="T19" fmla="*/ 90 h 169"/>
                <a:gd name="T20" fmla="*/ 193 w 193"/>
                <a:gd name="T21" fmla="*/ 53 h 169"/>
                <a:gd name="T22" fmla="*/ 114 w 193"/>
                <a:gd name="T23" fmla="*/ 1 h 169"/>
                <a:gd name="T24" fmla="*/ 103 w 193"/>
                <a:gd name="T25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3" h="169">
                  <a:moveTo>
                    <a:pt x="103" y="0"/>
                  </a:moveTo>
                  <a:cubicBezTo>
                    <a:pt x="51" y="0"/>
                    <a:pt x="6" y="39"/>
                    <a:pt x="0" y="92"/>
                  </a:cubicBezTo>
                  <a:cubicBezTo>
                    <a:pt x="0" y="92"/>
                    <a:pt x="0" y="92"/>
                    <a:pt x="0" y="93"/>
                  </a:cubicBezTo>
                  <a:cubicBezTo>
                    <a:pt x="3" y="93"/>
                    <a:pt x="5" y="93"/>
                    <a:pt x="7" y="93"/>
                  </a:cubicBezTo>
                  <a:cubicBezTo>
                    <a:pt x="46" y="97"/>
                    <a:pt x="75" y="127"/>
                    <a:pt x="81" y="163"/>
                  </a:cubicBezTo>
                  <a:cubicBezTo>
                    <a:pt x="82" y="163"/>
                    <a:pt x="84" y="163"/>
                    <a:pt x="86" y="163"/>
                  </a:cubicBezTo>
                  <a:cubicBezTo>
                    <a:pt x="89" y="163"/>
                    <a:pt x="93" y="163"/>
                    <a:pt x="96" y="164"/>
                  </a:cubicBezTo>
                  <a:cubicBezTo>
                    <a:pt x="103" y="165"/>
                    <a:pt x="110" y="166"/>
                    <a:pt x="117" y="169"/>
                  </a:cubicBezTo>
                  <a:cubicBezTo>
                    <a:pt x="117" y="165"/>
                    <a:pt x="117" y="162"/>
                    <a:pt x="117" y="159"/>
                  </a:cubicBezTo>
                  <a:cubicBezTo>
                    <a:pt x="120" y="127"/>
                    <a:pt x="140" y="102"/>
                    <a:pt x="167" y="90"/>
                  </a:cubicBezTo>
                  <a:cubicBezTo>
                    <a:pt x="172" y="75"/>
                    <a:pt x="181" y="63"/>
                    <a:pt x="193" y="53"/>
                  </a:cubicBezTo>
                  <a:cubicBezTo>
                    <a:pt x="177" y="25"/>
                    <a:pt x="149" y="4"/>
                    <a:pt x="114" y="1"/>
                  </a:cubicBezTo>
                  <a:cubicBezTo>
                    <a:pt x="110" y="0"/>
                    <a:pt x="106" y="0"/>
                    <a:pt x="103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î$1îḋè"/>
            <p:cNvSpPr/>
            <p:nvPr/>
          </p:nvSpPr>
          <p:spPr bwMode="auto">
            <a:xfrm>
              <a:off x="8141384" y="3863877"/>
              <a:ext cx="212595" cy="253995"/>
            </a:xfrm>
            <a:custGeom>
              <a:avLst/>
              <a:gdLst>
                <a:gd name="T0" fmla="*/ 88 w 146"/>
                <a:gd name="T1" fmla="*/ 0 h 174"/>
                <a:gd name="T2" fmla="*/ 83 w 146"/>
                <a:gd name="T3" fmla="*/ 0 h 174"/>
                <a:gd name="T4" fmla="*/ 83 w 146"/>
                <a:gd name="T5" fmla="*/ 22 h 174"/>
                <a:gd name="T6" fmla="*/ 0 w 146"/>
                <a:gd name="T7" fmla="*/ 96 h 174"/>
                <a:gd name="T8" fmla="*/ 79 w 146"/>
                <a:gd name="T9" fmla="*/ 174 h 174"/>
                <a:gd name="T10" fmla="*/ 89 w 146"/>
                <a:gd name="T11" fmla="*/ 174 h 174"/>
                <a:gd name="T12" fmla="*/ 146 w 146"/>
                <a:gd name="T13" fmla="*/ 153 h 174"/>
                <a:gd name="T14" fmla="*/ 122 w 146"/>
                <a:gd name="T15" fmla="*/ 75 h 174"/>
                <a:gd name="T16" fmla="*/ 130 w 146"/>
                <a:gd name="T17" fmla="*/ 47 h 174"/>
                <a:gd name="T18" fmla="*/ 119 w 146"/>
                <a:gd name="T19" fmla="*/ 6 h 174"/>
                <a:gd name="T20" fmla="*/ 98 w 146"/>
                <a:gd name="T21" fmla="*/ 1 h 174"/>
                <a:gd name="T22" fmla="*/ 88 w 146"/>
                <a:gd name="T2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174">
                  <a:moveTo>
                    <a:pt x="88" y="0"/>
                  </a:moveTo>
                  <a:cubicBezTo>
                    <a:pt x="86" y="0"/>
                    <a:pt x="84" y="0"/>
                    <a:pt x="83" y="0"/>
                  </a:cubicBezTo>
                  <a:cubicBezTo>
                    <a:pt x="84" y="7"/>
                    <a:pt x="84" y="14"/>
                    <a:pt x="83" y="22"/>
                  </a:cubicBezTo>
                  <a:cubicBezTo>
                    <a:pt x="78" y="64"/>
                    <a:pt x="42" y="96"/>
                    <a:pt x="0" y="96"/>
                  </a:cubicBezTo>
                  <a:cubicBezTo>
                    <a:pt x="5" y="136"/>
                    <a:pt x="37" y="169"/>
                    <a:pt x="79" y="174"/>
                  </a:cubicBezTo>
                  <a:cubicBezTo>
                    <a:pt x="82" y="174"/>
                    <a:pt x="86" y="174"/>
                    <a:pt x="89" y="174"/>
                  </a:cubicBezTo>
                  <a:cubicBezTo>
                    <a:pt x="110" y="174"/>
                    <a:pt x="131" y="166"/>
                    <a:pt x="146" y="153"/>
                  </a:cubicBezTo>
                  <a:cubicBezTo>
                    <a:pt x="129" y="132"/>
                    <a:pt x="119" y="104"/>
                    <a:pt x="122" y="75"/>
                  </a:cubicBezTo>
                  <a:cubicBezTo>
                    <a:pt x="124" y="65"/>
                    <a:pt x="126" y="56"/>
                    <a:pt x="130" y="47"/>
                  </a:cubicBezTo>
                  <a:cubicBezTo>
                    <a:pt x="123" y="35"/>
                    <a:pt x="119" y="20"/>
                    <a:pt x="119" y="6"/>
                  </a:cubicBezTo>
                  <a:cubicBezTo>
                    <a:pt x="112" y="3"/>
                    <a:pt x="105" y="2"/>
                    <a:pt x="98" y="1"/>
                  </a:cubicBezTo>
                  <a:cubicBezTo>
                    <a:pt x="95" y="0"/>
                    <a:pt x="91" y="0"/>
                    <a:pt x="88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îṥḷïďê"/>
            <p:cNvSpPr/>
            <p:nvPr/>
          </p:nvSpPr>
          <p:spPr bwMode="auto">
            <a:xfrm>
              <a:off x="8314817" y="3757579"/>
              <a:ext cx="80562" cy="174551"/>
            </a:xfrm>
            <a:custGeom>
              <a:avLst/>
              <a:gdLst>
                <a:gd name="T0" fmla="*/ 50 w 55"/>
                <a:gd name="T1" fmla="*/ 0 h 120"/>
                <a:gd name="T2" fmla="*/ 0 w 55"/>
                <a:gd name="T3" fmla="*/ 69 h 120"/>
                <a:gd name="T4" fmla="*/ 0 w 55"/>
                <a:gd name="T5" fmla="*/ 79 h 120"/>
                <a:gd name="T6" fmla="*/ 11 w 55"/>
                <a:gd name="T7" fmla="*/ 120 h 120"/>
                <a:gd name="T8" fmla="*/ 55 w 55"/>
                <a:gd name="T9" fmla="*/ 70 h 120"/>
                <a:gd name="T10" fmla="*/ 45 w 55"/>
                <a:gd name="T11" fmla="*/ 20 h 120"/>
                <a:gd name="T12" fmla="*/ 50 w 55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120">
                  <a:moveTo>
                    <a:pt x="50" y="0"/>
                  </a:moveTo>
                  <a:cubicBezTo>
                    <a:pt x="23" y="12"/>
                    <a:pt x="3" y="37"/>
                    <a:pt x="0" y="69"/>
                  </a:cubicBezTo>
                  <a:cubicBezTo>
                    <a:pt x="0" y="72"/>
                    <a:pt x="0" y="75"/>
                    <a:pt x="0" y="79"/>
                  </a:cubicBezTo>
                  <a:cubicBezTo>
                    <a:pt x="0" y="93"/>
                    <a:pt x="4" y="108"/>
                    <a:pt x="11" y="120"/>
                  </a:cubicBezTo>
                  <a:cubicBezTo>
                    <a:pt x="20" y="99"/>
                    <a:pt x="35" y="81"/>
                    <a:pt x="55" y="70"/>
                  </a:cubicBezTo>
                  <a:cubicBezTo>
                    <a:pt x="47" y="55"/>
                    <a:pt x="43" y="38"/>
                    <a:pt x="45" y="20"/>
                  </a:cubicBezTo>
                  <a:cubicBezTo>
                    <a:pt x="46" y="13"/>
                    <a:pt x="48" y="6"/>
                    <a:pt x="50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išľîḍê"/>
            <p:cNvSpPr/>
            <p:nvPr/>
          </p:nvSpPr>
          <p:spPr bwMode="auto">
            <a:xfrm>
              <a:off x="8377477" y="3677017"/>
              <a:ext cx="99584" cy="182384"/>
            </a:xfrm>
            <a:custGeom>
              <a:avLst/>
              <a:gdLst>
                <a:gd name="T0" fmla="*/ 68 w 68"/>
                <a:gd name="T1" fmla="*/ 0 h 125"/>
                <a:gd name="T2" fmla="*/ 33 w 68"/>
                <a:gd name="T3" fmla="*/ 18 h 125"/>
                <a:gd name="T4" fmla="*/ 7 w 68"/>
                <a:gd name="T5" fmla="*/ 55 h 125"/>
                <a:gd name="T6" fmla="*/ 2 w 68"/>
                <a:gd name="T7" fmla="*/ 75 h 125"/>
                <a:gd name="T8" fmla="*/ 12 w 68"/>
                <a:gd name="T9" fmla="*/ 125 h 125"/>
                <a:gd name="T10" fmla="*/ 65 w 68"/>
                <a:gd name="T11" fmla="*/ 111 h 125"/>
                <a:gd name="T12" fmla="*/ 68 w 68"/>
                <a:gd name="T13" fmla="*/ 111 h 125"/>
                <a:gd name="T14" fmla="*/ 68 w 68"/>
                <a:gd name="T1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" h="125">
                  <a:moveTo>
                    <a:pt x="68" y="0"/>
                  </a:moveTo>
                  <a:cubicBezTo>
                    <a:pt x="55" y="3"/>
                    <a:pt x="43" y="10"/>
                    <a:pt x="33" y="18"/>
                  </a:cubicBezTo>
                  <a:cubicBezTo>
                    <a:pt x="21" y="28"/>
                    <a:pt x="12" y="40"/>
                    <a:pt x="7" y="55"/>
                  </a:cubicBezTo>
                  <a:cubicBezTo>
                    <a:pt x="5" y="61"/>
                    <a:pt x="3" y="68"/>
                    <a:pt x="2" y="75"/>
                  </a:cubicBezTo>
                  <a:cubicBezTo>
                    <a:pt x="0" y="93"/>
                    <a:pt x="4" y="110"/>
                    <a:pt x="12" y="125"/>
                  </a:cubicBezTo>
                  <a:cubicBezTo>
                    <a:pt x="28" y="116"/>
                    <a:pt x="46" y="111"/>
                    <a:pt x="65" y="111"/>
                  </a:cubicBezTo>
                  <a:cubicBezTo>
                    <a:pt x="66" y="111"/>
                    <a:pt x="67" y="111"/>
                    <a:pt x="68" y="111"/>
                  </a:cubicBezTo>
                  <a:cubicBezTo>
                    <a:pt x="68" y="0"/>
                    <a:pt x="68" y="0"/>
                    <a:pt x="68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ï$ḻíḑé"/>
            <p:cNvSpPr/>
            <p:nvPr/>
          </p:nvSpPr>
          <p:spPr bwMode="auto">
            <a:xfrm>
              <a:off x="8314817" y="3839261"/>
              <a:ext cx="162244" cy="303227"/>
            </a:xfrm>
            <a:custGeom>
              <a:avLst/>
              <a:gdLst>
                <a:gd name="T0" fmla="*/ 108 w 111"/>
                <a:gd name="T1" fmla="*/ 0 h 208"/>
                <a:gd name="T2" fmla="*/ 55 w 111"/>
                <a:gd name="T3" fmla="*/ 14 h 208"/>
                <a:gd name="T4" fmla="*/ 11 w 111"/>
                <a:gd name="T5" fmla="*/ 64 h 208"/>
                <a:gd name="T6" fmla="*/ 3 w 111"/>
                <a:gd name="T7" fmla="*/ 92 h 208"/>
                <a:gd name="T8" fmla="*/ 27 w 111"/>
                <a:gd name="T9" fmla="*/ 170 h 208"/>
                <a:gd name="T10" fmla="*/ 97 w 111"/>
                <a:gd name="T11" fmla="*/ 207 h 208"/>
                <a:gd name="T12" fmla="*/ 109 w 111"/>
                <a:gd name="T13" fmla="*/ 208 h 208"/>
                <a:gd name="T14" fmla="*/ 111 w 111"/>
                <a:gd name="T15" fmla="*/ 208 h 208"/>
                <a:gd name="T16" fmla="*/ 111 w 111"/>
                <a:gd name="T17" fmla="*/ 0 h 208"/>
                <a:gd name="T18" fmla="*/ 108 w 111"/>
                <a:gd name="T1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208">
                  <a:moveTo>
                    <a:pt x="108" y="0"/>
                  </a:moveTo>
                  <a:cubicBezTo>
                    <a:pt x="89" y="0"/>
                    <a:pt x="71" y="5"/>
                    <a:pt x="55" y="14"/>
                  </a:cubicBezTo>
                  <a:cubicBezTo>
                    <a:pt x="35" y="25"/>
                    <a:pt x="20" y="43"/>
                    <a:pt x="11" y="64"/>
                  </a:cubicBezTo>
                  <a:cubicBezTo>
                    <a:pt x="7" y="73"/>
                    <a:pt x="5" y="82"/>
                    <a:pt x="3" y="92"/>
                  </a:cubicBezTo>
                  <a:cubicBezTo>
                    <a:pt x="0" y="121"/>
                    <a:pt x="10" y="149"/>
                    <a:pt x="27" y="170"/>
                  </a:cubicBezTo>
                  <a:cubicBezTo>
                    <a:pt x="44" y="190"/>
                    <a:pt x="69" y="204"/>
                    <a:pt x="97" y="207"/>
                  </a:cubicBezTo>
                  <a:cubicBezTo>
                    <a:pt x="101" y="208"/>
                    <a:pt x="105" y="208"/>
                    <a:pt x="109" y="208"/>
                  </a:cubicBezTo>
                  <a:cubicBezTo>
                    <a:pt x="110" y="208"/>
                    <a:pt x="110" y="208"/>
                    <a:pt x="111" y="208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09" y="0"/>
                    <a:pt x="108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íş1ïḑe"/>
            <p:cNvSpPr/>
            <p:nvPr/>
          </p:nvSpPr>
          <p:spPr bwMode="auto">
            <a:xfrm>
              <a:off x="8013828" y="3759817"/>
              <a:ext cx="249519" cy="243924"/>
            </a:xfrm>
            <a:custGeom>
              <a:avLst/>
              <a:gdLst>
                <a:gd name="T0" fmla="*/ 87 w 171"/>
                <a:gd name="T1" fmla="*/ 0 h 167"/>
                <a:gd name="T2" fmla="*/ 5 w 171"/>
                <a:gd name="T3" fmla="*/ 75 h 167"/>
                <a:gd name="T4" fmla="*/ 78 w 171"/>
                <a:gd name="T5" fmla="*/ 166 h 167"/>
                <a:gd name="T6" fmla="*/ 87 w 171"/>
                <a:gd name="T7" fmla="*/ 167 h 167"/>
                <a:gd name="T8" fmla="*/ 87 w 171"/>
                <a:gd name="T9" fmla="*/ 167 h 167"/>
                <a:gd name="T10" fmla="*/ 170 w 171"/>
                <a:gd name="T11" fmla="*/ 93 h 167"/>
                <a:gd name="T12" fmla="*/ 170 w 171"/>
                <a:gd name="T13" fmla="*/ 71 h 167"/>
                <a:gd name="T14" fmla="*/ 96 w 171"/>
                <a:gd name="T15" fmla="*/ 1 h 167"/>
                <a:gd name="T16" fmla="*/ 89 w 171"/>
                <a:gd name="T17" fmla="*/ 1 h 167"/>
                <a:gd name="T18" fmla="*/ 87 w 17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67">
                  <a:moveTo>
                    <a:pt x="87" y="0"/>
                  </a:moveTo>
                  <a:cubicBezTo>
                    <a:pt x="45" y="0"/>
                    <a:pt x="9" y="32"/>
                    <a:pt x="5" y="75"/>
                  </a:cubicBezTo>
                  <a:cubicBezTo>
                    <a:pt x="0" y="120"/>
                    <a:pt x="33" y="161"/>
                    <a:pt x="78" y="166"/>
                  </a:cubicBezTo>
                  <a:cubicBezTo>
                    <a:pt x="81" y="167"/>
                    <a:pt x="84" y="167"/>
                    <a:pt x="87" y="167"/>
                  </a:cubicBezTo>
                  <a:cubicBezTo>
                    <a:pt x="87" y="167"/>
                    <a:pt x="87" y="167"/>
                    <a:pt x="87" y="167"/>
                  </a:cubicBezTo>
                  <a:cubicBezTo>
                    <a:pt x="129" y="167"/>
                    <a:pt x="165" y="135"/>
                    <a:pt x="170" y="93"/>
                  </a:cubicBezTo>
                  <a:cubicBezTo>
                    <a:pt x="171" y="85"/>
                    <a:pt x="171" y="78"/>
                    <a:pt x="170" y="71"/>
                  </a:cubicBezTo>
                  <a:cubicBezTo>
                    <a:pt x="164" y="35"/>
                    <a:pt x="135" y="5"/>
                    <a:pt x="96" y="1"/>
                  </a:cubicBezTo>
                  <a:cubicBezTo>
                    <a:pt x="94" y="1"/>
                    <a:pt x="92" y="1"/>
                    <a:pt x="89" y="1"/>
                  </a:cubicBezTo>
                  <a:cubicBezTo>
                    <a:pt x="88" y="1"/>
                    <a:pt x="88" y="0"/>
                    <a:pt x="87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iṥ1iḋé"/>
            <p:cNvSpPr/>
            <p:nvPr/>
          </p:nvSpPr>
          <p:spPr bwMode="auto">
            <a:xfrm>
              <a:off x="7807946" y="1867725"/>
              <a:ext cx="273016" cy="241687"/>
            </a:xfrm>
            <a:custGeom>
              <a:avLst/>
              <a:gdLst>
                <a:gd name="T0" fmla="*/ 104 w 187"/>
                <a:gd name="T1" fmla="*/ 0 h 166"/>
                <a:gd name="T2" fmla="*/ 103 w 187"/>
                <a:gd name="T3" fmla="*/ 0 h 166"/>
                <a:gd name="T4" fmla="*/ 0 w 187"/>
                <a:gd name="T5" fmla="*/ 105 h 166"/>
                <a:gd name="T6" fmla="*/ 0 w 187"/>
                <a:gd name="T7" fmla="*/ 105 h 166"/>
                <a:gd name="T8" fmla="*/ 8 w 187"/>
                <a:gd name="T9" fmla="*/ 105 h 166"/>
                <a:gd name="T10" fmla="*/ 9 w 187"/>
                <a:gd name="T11" fmla="*/ 105 h 166"/>
                <a:gd name="T12" fmla="*/ 89 w 187"/>
                <a:gd name="T13" fmla="*/ 166 h 166"/>
                <a:gd name="T14" fmla="*/ 104 w 187"/>
                <a:gd name="T15" fmla="*/ 164 h 166"/>
                <a:gd name="T16" fmla="*/ 105 w 187"/>
                <a:gd name="T17" fmla="*/ 164 h 166"/>
                <a:gd name="T18" fmla="*/ 125 w 187"/>
                <a:gd name="T19" fmla="*/ 166 h 166"/>
                <a:gd name="T20" fmla="*/ 125 w 187"/>
                <a:gd name="T21" fmla="*/ 156 h 166"/>
                <a:gd name="T22" fmla="*/ 166 w 187"/>
                <a:gd name="T23" fmla="*/ 82 h 166"/>
                <a:gd name="T24" fmla="*/ 187 w 187"/>
                <a:gd name="T25" fmla="*/ 42 h 166"/>
                <a:gd name="T26" fmla="*/ 104 w 187"/>
                <a:gd name="T27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7" h="166">
                  <a:moveTo>
                    <a:pt x="104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45" y="1"/>
                    <a:pt x="0" y="48"/>
                    <a:pt x="0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3" y="105"/>
                    <a:pt x="5" y="105"/>
                    <a:pt x="8" y="105"/>
                  </a:cubicBezTo>
                  <a:cubicBezTo>
                    <a:pt x="8" y="105"/>
                    <a:pt x="9" y="105"/>
                    <a:pt x="9" y="105"/>
                  </a:cubicBezTo>
                  <a:cubicBezTo>
                    <a:pt x="47" y="105"/>
                    <a:pt x="79" y="130"/>
                    <a:pt x="89" y="166"/>
                  </a:cubicBezTo>
                  <a:cubicBezTo>
                    <a:pt x="94" y="165"/>
                    <a:pt x="99" y="164"/>
                    <a:pt x="104" y="164"/>
                  </a:cubicBezTo>
                  <a:cubicBezTo>
                    <a:pt x="105" y="164"/>
                    <a:pt x="105" y="164"/>
                    <a:pt x="105" y="164"/>
                  </a:cubicBezTo>
                  <a:cubicBezTo>
                    <a:pt x="112" y="164"/>
                    <a:pt x="119" y="165"/>
                    <a:pt x="125" y="166"/>
                  </a:cubicBezTo>
                  <a:cubicBezTo>
                    <a:pt x="125" y="163"/>
                    <a:pt x="125" y="160"/>
                    <a:pt x="125" y="156"/>
                  </a:cubicBezTo>
                  <a:cubicBezTo>
                    <a:pt x="124" y="125"/>
                    <a:pt x="141" y="97"/>
                    <a:pt x="166" y="82"/>
                  </a:cubicBezTo>
                  <a:cubicBezTo>
                    <a:pt x="169" y="67"/>
                    <a:pt x="177" y="53"/>
                    <a:pt x="187" y="42"/>
                  </a:cubicBezTo>
                  <a:cubicBezTo>
                    <a:pt x="168" y="17"/>
                    <a:pt x="138" y="0"/>
                    <a:pt x="104" y="0"/>
                  </a:cubicBezTo>
                </a:path>
              </a:pathLst>
            </a:custGeom>
            <a:solidFill>
              <a:srgbClr val="FDFD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ïṣḻîdè"/>
            <p:cNvSpPr/>
            <p:nvPr/>
          </p:nvSpPr>
          <p:spPr bwMode="auto">
            <a:xfrm>
              <a:off x="7835920" y="2106055"/>
              <a:ext cx="222665" cy="253995"/>
            </a:xfrm>
            <a:custGeom>
              <a:avLst/>
              <a:gdLst>
                <a:gd name="T0" fmla="*/ 86 w 152"/>
                <a:gd name="T1" fmla="*/ 0 h 174"/>
                <a:gd name="T2" fmla="*/ 85 w 152"/>
                <a:gd name="T3" fmla="*/ 0 h 174"/>
                <a:gd name="T4" fmla="*/ 70 w 152"/>
                <a:gd name="T5" fmla="*/ 2 h 174"/>
                <a:gd name="T6" fmla="*/ 73 w 152"/>
                <a:gd name="T7" fmla="*/ 23 h 174"/>
                <a:gd name="T8" fmla="*/ 0 w 152"/>
                <a:gd name="T9" fmla="*/ 106 h 174"/>
                <a:gd name="T10" fmla="*/ 86 w 152"/>
                <a:gd name="T11" fmla="*/ 174 h 174"/>
                <a:gd name="T12" fmla="*/ 87 w 152"/>
                <a:gd name="T13" fmla="*/ 174 h 174"/>
                <a:gd name="T14" fmla="*/ 152 w 152"/>
                <a:gd name="T15" fmla="*/ 145 h 174"/>
                <a:gd name="T16" fmla="*/ 119 w 152"/>
                <a:gd name="T17" fmla="*/ 71 h 174"/>
                <a:gd name="T18" fmla="*/ 122 w 152"/>
                <a:gd name="T19" fmla="*/ 42 h 174"/>
                <a:gd name="T20" fmla="*/ 106 w 152"/>
                <a:gd name="T21" fmla="*/ 2 h 174"/>
                <a:gd name="T22" fmla="*/ 86 w 152"/>
                <a:gd name="T2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" h="174">
                  <a:moveTo>
                    <a:pt x="86" y="0"/>
                  </a:moveTo>
                  <a:cubicBezTo>
                    <a:pt x="86" y="0"/>
                    <a:pt x="86" y="0"/>
                    <a:pt x="85" y="0"/>
                  </a:cubicBezTo>
                  <a:cubicBezTo>
                    <a:pt x="80" y="0"/>
                    <a:pt x="75" y="1"/>
                    <a:pt x="70" y="2"/>
                  </a:cubicBezTo>
                  <a:cubicBezTo>
                    <a:pt x="72" y="8"/>
                    <a:pt x="73" y="15"/>
                    <a:pt x="73" y="23"/>
                  </a:cubicBezTo>
                  <a:cubicBezTo>
                    <a:pt x="73" y="65"/>
                    <a:pt x="42" y="101"/>
                    <a:pt x="0" y="106"/>
                  </a:cubicBezTo>
                  <a:cubicBezTo>
                    <a:pt x="9" y="145"/>
                    <a:pt x="44" y="174"/>
                    <a:pt x="86" y="174"/>
                  </a:cubicBezTo>
                  <a:cubicBezTo>
                    <a:pt x="87" y="174"/>
                    <a:pt x="87" y="174"/>
                    <a:pt x="87" y="174"/>
                  </a:cubicBezTo>
                  <a:cubicBezTo>
                    <a:pt x="113" y="174"/>
                    <a:pt x="136" y="163"/>
                    <a:pt x="152" y="145"/>
                  </a:cubicBezTo>
                  <a:cubicBezTo>
                    <a:pt x="132" y="127"/>
                    <a:pt x="119" y="100"/>
                    <a:pt x="119" y="71"/>
                  </a:cubicBezTo>
                  <a:cubicBezTo>
                    <a:pt x="119" y="61"/>
                    <a:pt x="120" y="51"/>
                    <a:pt x="122" y="42"/>
                  </a:cubicBezTo>
                  <a:cubicBezTo>
                    <a:pt x="114" y="31"/>
                    <a:pt x="108" y="17"/>
                    <a:pt x="106" y="2"/>
                  </a:cubicBezTo>
                  <a:cubicBezTo>
                    <a:pt x="100" y="1"/>
                    <a:pt x="93" y="0"/>
                    <a:pt x="86" y="0"/>
                  </a:cubicBezTo>
                </a:path>
              </a:pathLst>
            </a:custGeom>
            <a:solidFill>
              <a:srgbClr val="FDFD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ïSľiḑé"/>
            <p:cNvSpPr/>
            <p:nvPr/>
          </p:nvSpPr>
          <p:spPr bwMode="auto">
            <a:xfrm>
              <a:off x="7989211" y="1987449"/>
              <a:ext cx="80562" cy="180146"/>
            </a:xfrm>
            <a:custGeom>
              <a:avLst/>
              <a:gdLst>
                <a:gd name="T0" fmla="*/ 42 w 55"/>
                <a:gd name="T1" fmla="*/ 0 h 124"/>
                <a:gd name="T2" fmla="*/ 1 w 55"/>
                <a:gd name="T3" fmla="*/ 74 h 124"/>
                <a:gd name="T4" fmla="*/ 1 w 55"/>
                <a:gd name="T5" fmla="*/ 84 h 124"/>
                <a:gd name="T6" fmla="*/ 17 w 55"/>
                <a:gd name="T7" fmla="*/ 124 h 124"/>
                <a:gd name="T8" fmla="*/ 55 w 55"/>
                <a:gd name="T9" fmla="*/ 69 h 124"/>
                <a:gd name="T10" fmla="*/ 39 w 55"/>
                <a:gd name="T11" fmla="*/ 21 h 124"/>
                <a:gd name="T12" fmla="*/ 42 w 55"/>
                <a:gd name="T1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124">
                  <a:moveTo>
                    <a:pt x="42" y="0"/>
                  </a:moveTo>
                  <a:cubicBezTo>
                    <a:pt x="17" y="15"/>
                    <a:pt x="0" y="43"/>
                    <a:pt x="1" y="74"/>
                  </a:cubicBezTo>
                  <a:cubicBezTo>
                    <a:pt x="1" y="78"/>
                    <a:pt x="1" y="81"/>
                    <a:pt x="1" y="84"/>
                  </a:cubicBezTo>
                  <a:cubicBezTo>
                    <a:pt x="3" y="99"/>
                    <a:pt x="9" y="113"/>
                    <a:pt x="17" y="124"/>
                  </a:cubicBezTo>
                  <a:cubicBezTo>
                    <a:pt x="24" y="102"/>
                    <a:pt x="37" y="83"/>
                    <a:pt x="55" y="69"/>
                  </a:cubicBezTo>
                  <a:cubicBezTo>
                    <a:pt x="45" y="55"/>
                    <a:pt x="40" y="39"/>
                    <a:pt x="39" y="21"/>
                  </a:cubicBezTo>
                  <a:cubicBezTo>
                    <a:pt x="39" y="13"/>
                    <a:pt x="40" y="7"/>
                    <a:pt x="42" y="0"/>
                  </a:cubicBezTo>
                </a:path>
              </a:pathLst>
            </a:custGeom>
            <a:solidFill>
              <a:srgbClr val="FDFD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îṡḷiḍè"/>
            <p:cNvSpPr/>
            <p:nvPr/>
          </p:nvSpPr>
          <p:spPr bwMode="auto">
            <a:xfrm>
              <a:off x="8046277" y="1888984"/>
              <a:ext cx="258471" cy="199168"/>
            </a:xfrm>
            <a:custGeom>
              <a:avLst/>
              <a:gdLst>
                <a:gd name="T0" fmla="*/ 89 w 177"/>
                <a:gd name="T1" fmla="*/ 0 h 136"/>
                <a:gd name="T2" fmla="*/ 88 w 177"/>
                <a:gd name="T3" fmla="*/ 0 h 136"/>
                <a:gd name="T4" fmla="*/ 24 w 177"/>
                <a:gd name="T5" fmla="*/ 27 h 136"/>
                <a:gd name="T6" fmla="*/ 3 w 177"/>
                <a:gd name="T7" fmla="*/ 67 h 136"/>
                <a:gd name="T8" fmla="*/ 0 w 177"/>
                <a:gd name="T9" fmla="*/ 88 h 136"/>
                <a:gd name="T10" fmla="*/ 16 w 177"/>
                <a:gd name="T11" fmla="*/ 136 h 136"/>
                <a:gd name="T12" fmla="*/ 79 w 177"/>
                <a:gd name="T13" fmla="*/ 115 h 136"/>
                <a:gd name="T14" fmla="*/ 80 w 177"/>
                <a:gd name="T15" fmla="*/ 115 h 136"/>
                <a:gd name="T16" fmla="*/ 102 w 177"/>
                <a:gd name="T17" fmla="*/ 117 h 136"/>
                <a:gd name="T18" fmla="*/ 162 w 177"/>
                <a:gd name="T19" fmla="*/ 88 h 136"/>
                <a:gd name="T20" fmla="*/ 163 w 177"/>
                <a:gd name="T21" fmla="*/ 88 h 136"/>
                <a:gd name="T22" fmla="*/ 177 w 177"/>
                <a:gd name="T23" fmla="*/ 90 h 136"/>
                <a:gd name="T24" fmla="*/ 177 w 177"/>
                <a:gd name="T25" fmla="*/ 85 h 136"/>
                <a:gd name="T26" fmla="*/ 89 w 177"/>
                <a:gd name="T2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7" h="136">
                  <a:moveTo>
                    <a:pt x="89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63" y="0"/>
                    <a:pt x="40" y="11"/>
                    <a:pt x="24" y="27"/>
                  </a:cubicBezTo>
                  <a:cubicBezTo>
                    <a:pt x="14" y="38"/>
                    <a:pt x="6" y="52"/>
                    <a:pt x="3" y="67"/>
                  </a:cubicBezTo>
                  <a:cubicBezTo>
                    <a:pt x="1" y="74"/>
                    <a:pt x="0" y="80"/>
                    <a:pt x="0" y="88"/>
                  </a:cubicBezTo>
                  <a:cubicBezTo>
                    <a:pt x="1" y="106"/>
                    <a:pt x="6" y="122"/>
                    <a:pt x="16" y="136"/>
                  </a:cubicBezTo>
                  <a:cubicBezTo>
                    <a:pt x="34" y="123"/>
                    <a:pt x="55" y="115"/>
                    <a:pt x="79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8" y="115"/>
                    <a:pt x="95" y="116"/>
                    <a:pt x="102" y="117"/>
                  </a:cubicBezTo>
                  <a:cubicBezTo>
                    <a:pt x="116" y="100"/>
                    <a:pt x="138" y="89"/>
                    <a:pt x="162" y="88"/>
                  </a:cubicBezTo>
                  <a:cubicBezTo>
                    <a:pt x="162" y="88"/>
                    <a:pt x="162" y="88"/>
                    <a:pt x="163" y="88"/>
                  </a:cubicBezTo>
                  <a:cubicBezTo>
                    <a:pt x="168" y="88"/>
                    <a:pt x="172" y="89"/>
                    <a:pt x="177" y="90"/>
                  </a:cubicBezTo>
                  <a:cubicBezTo>
                    <a:pt x="177" y="88"/>
                    <a:pt x="177" y="87"/>
                    <a:pt x="177" y="85"/>
                  </a:cubicBezTo>
                  <a:cubicBezTo>
                    <a:pt x="177" y="38"/>
                    <a:pt x="137" y="0"/>
                    <a:pt x="89" y="0"/>
                  </a:cubicBezTo>
                </a:path>
              </a:pathLst>
            </a:custGeom>
            <a:solidFill>
              <a:srgbClr val="FDFD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ï$ḷîdè"/>
            <p:cNvSpPr/>
            <p:nvPr/>
          </p:nvSpPr>
          <p:spPr bwMode="auto">
            <a:xfrm>
              <a:off x="8009352" y="2056822"/>
              <a:ext cx="305465" cy="303227"/>
            </a:xfrm>
            <a:custGeom>
              <a:avLst/>
              <a:gdLst>
                <a:gd name="T0" fmla="*/ 105 w 209"/>
                <a:gd name="T1" fmla="*/ 0 h 208"/>
                <a:gd name="T2" fmla="*/ 104 w 209"/>
                <a:gd name="T3" fmla="*/ 0 h 208"/>
                <a:gd name="T4" fmla="*/ 41 w 209"/>
                <a:gd name="T5" fmla="*/ 21 h 208"/>
                <a:gd name="T6" fmla="*/ 3 w 209"/>
                <a:gd name="T7" fmla="*/ 76 h 208"/>
                <a:gd name="T8" fmla="*/ 0 w 209"/>
                <a:gd name="T9" fmla="*/ 105 h 208"/>
                <a:gd name="T10" fmla="*/ 33 w 209"/>
                <a:gd name="T11" fmla="*/ 179 h 208"/>
                <a:gd name="T12" fmla="*/ 105 w 209"/>
                <a:gd name="T13" fmla="*/ 208 h 208"/>
                <a:gd name="T14" fmla="*/ 107 w 209"/>
                <a:gd name="T15" fmla="*/ 208 h 208"/>
                <a:gd name="T16" fmla="*/ 209 w 209"/>
                <a:gd name="T17" fmla="*/ 123 h 208"/>
                <a:gd name="T18" fmla="*/ 189 w 209"/>
                <a:gd name="T19" fmla="*/ 126 h 208"/>
                <a:gd name="T20" fmla="*/ 188 w 209"/>
                <a:gd name="T21" fmla="*/ 126 h 208"/>
                <a:gd name="T22" fmla="*/ 110 w 209"/>
                <a:gd name="T23" fmla="*/ 51 h 208"/>
                <a:gd name="T24" fmla="*/ 127 w 209"/>
                <a:gd name="T25" fmla="*/ 2 h 208"/>
                <a:gd name="T26" fmla="*/ 105 w 209"/>
                <a:gd name="T2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9" h="208">
                  <a:moveTo>
                    <a:pt x="105" y="0"/>
                  </a:moveTo>
                  <a:cubicBezTo>
                    <a:pt x="105" y="0"/>
                    <a:pt x="105" y="0"/>
                    <a:pt x="104" y="0"/>
                  </a:cubicBezTo>
                  <a:cubicBezTo>
                    <a:pt x="80" y="0"/>
                    <a:pt x="59" y="8"/>
                    <a:pt x="41" y="21"/>
                  </a:cubicBezTo>
                  <a:cubicBezTo>
                    <a:pt x="23" y="35"/>
                    <a:pt x="10" y="54"/>
                    <a:pt x="3" y="76"/>
                  </a:cubicBezTo>
                  <a:cubicBezTo>
                    <a:pt x="1" y="85"/>
                    <a:pt x="0" y="95"/>
                    <a:pt x="0" y="105"/>
                  </a:cubicBezTo>
                  <a:cubicBezTo>
                    <a:pt x="0" y="134"/>
                    <a:pt x="13" y="161"/>
                    <a:pt x="33" y="179"/>
                  </a:cubicBezTo>
                  <a:cubicBezTo>
                    <a:pt x="52" y="197"/>
                    <a:pt x="77" y="208"/>
                    <a:pt x="105" y="208"/>
                  </a:cubicBezTo>
                  <a:cubicBezTo>
                    <a:pt x="106" y="208"/>
                    <a:pt x="106" y="208"/>
                    <a:pt x="107" y="208"/>
                  </a:cubicBezTo>
                  <a:cubicBezTo>
                    <a:pt x="158" y="207"/>
                    <a:pt x="200" y="171"/>
                    <a:pt x="209" y="123"/>
                  </a:cubicBezTo>
                  <a:cubicBezTo>
                    <a:pt x="203" y="125"/>
                    <a:pt x="196" y="126"/>
                    <a:pt x="189" y="126"/>
                  </a:cubicBezTo>
                  <a:cubicBezTo>
                    <a:pt x="188" y="126"/>
                    <a:pt x="188" y="126"/>
                    <a:pt x="188" y="126"/>
                  </a:cubicBezTo>
                  <a:cubicBezTo>
                    <a:pt x="145" y="126"/>
                    <a:pt x="111" y="93"/>
                    <a:pt x="110" y="51"/>
                  </a:cubicBezTo>
                  <a:cubicBezTo>
                    <a:pt x="110" y="32"/>
                    <a:pt x="116" y="15"/>
                    <a:pt x="127" y="2"/>
                  </a:cubicBezTo>
                  <a:cubicBezTo>
                    <a:pt x="120" y="1"/>
                    <a:pt x="113" y="0"/>
                    <a:pt x="105" y="0"/>
                  </a:cubicBezTo>
                </a:path>
              </a:pathLst>
            </a:custGeom>
            <a:solidFill>
              <a:srgbClr val="FDFD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íšḻîďè"/>
            <p:cNvSpPr/>
            <p:nvPr/>
          </p:nvSpPr>
          <p:spPr bwMode="auto">
            <a:xfrm>
              <a:off x="8170476" y="2017660"/>
              <a:ext cx="228260" cy="222665"/>
            </a:xfrm>
            <a:custGeom>
              <a:avLst/>
              <a:gdLst>
                <a:gd name="T0" fmla="*/ 78 w 156"/>
                <a:gd name="T1" fmla="*/ 0 h 153"/>
                <a:gd name="T2" fmla="*/ 77 w 156"/>
                <a:gd name="T3" fmla="*/ 0 h 153"/>
                <a:gd name="T4" fmla="*/ 17 w 156"/>
                <a:gd name="T5" fmla="*/ 29 h 153"/>
                <a:gd name="T6" fmla="*/ 0 w 156"/>
                <a:gd name="T7" fmla="*/ 78 h 153"/>
                <a:gd name="T8" fmla="*/ 78 w 156"/>
                <a:gd name="T9" fmla="*/ 153 h 153"/>
                <a:gd name="T10" fmla="*/ 79 w 156"/>
                <a:gd name="T11" fmla="*/ 153 h 153"/>
                <a:gd name="T12" fmla="*/ 99 w 156"/>
                <a:gd name="T13" fmla="*/ 150 h 153"/>
                <a:gd name="T14" fmla="*/ 155 w 156"/>
                <a:gd name="T15" fmla="*/ 76 h 153"/>
                <a:gd name="T16" fmla="*/ 92 w 156"/>
                <a:gd name="T17" fmla="*/ 2 h 153"/>
                <a:gd name="T18" fmla="*/ 78 w 156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53">
                  <a:moveTo>
                    <a:pt x="78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53" y="1"/>
                    <a:pt x="31" y="12"/>
                    <a:pt x="17" y="29"/>
                  </a:cubicBezTo>
                  <a:cubicBezTo>
                    <a:pt x="6" y="42"/>
                    <a:pt x="0" y="59"/>
                    <a:pt x="0" y="78"/>
                  </a:cubicBezTo>
                  <a:cubicBezTo>
                    <a:pt x="1" y="120"/>
                    <a:pt x="35" y="153"/>
                    <a:pt x="78" y="153"/>
                  </a:cubicBezTo>
                  <a:cubicBezTo>
                    <a:pt x="78" y="153"/>
                    <a:pt x="78" y="153"/>
                    <a:pt x="79" y="153"/>
                  </a:cubicBezTo>
                  <a:cubicBezTo>
                    <a:pt x="86" y="153"/>
                    <a:pt x="93" y="152"/>
                    <a:pt x="99" y="150"/>
                  </a:cubicBezTo>
                  <a:cubicBezTo>
                    <a:pt x="132" y="141"/>
                    <a:pt x="156" y="111"/>
                    <a:pt x="155" y="76"/>
                  </a:cubicBezTo>
                  <a:cubicBezTo>
                    <a:pt x="155" y="39"/>
                    <a:pt x="128" y="8"/>
                    <a:pt x="92" y="2"/>
                  </a:cubicBezTo>
                  <a:cubicBezTo>
                    <a:pt x="87" y="1"/>
                    <a:pt x="83" y="0"/>
                    <a:pt x="78" y="0"/>
                  </a:cubicBezTo>
                </a:path>
              </a:pathLst>
            </a:custGeom>
            <a:solidFill>
              <a:srgbClr val="FDFD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ïşļïḓê"/>
            <p:cNvSpPr/>
            <p:nvPr/>
          </p:nvSpPr>
          <p:spPr bwMode="auto">
            <a:xfrm>
              <a:off x="7699412" y="2021017"/>
              <a:ext cx="242806" cy="241687"/>
            </a:xfrm>
            <a:custGeom>
              <a:avLst/>
              <a:gdLst>
                <a:gd name="T0" fmla="*/ 84 w 167"/>
                <a:gd name="T1" fmla="*/ 0 h 166"/>
                <a:gd name="T2" fmla="*/ 83 w 167"/>
                <a:gd name="T3" fmla="*/ 0 h 166"/>
                <a:gd name="T4" fmla="*/ 75 w 167"/>
                <a:gd name="T5" fmla="*/ 0 h 166"/>
                <a:gd name="T6" fmla="*/ 1 w 167"/>
                <a:gd name="T7" fmla="*/ 84 h 166"/>
                <a:gd name="T8" fmla="*/ 84 w 167"/>
                <a:gd name="T9" fmla="*/ 166 h 166"/>
                <a:gd name="T10" fmla="*/ 85 w 167"/>
                <a:gd name="T11" fmla="*/ 166 h 166"/>
                <a:gd name="T12" fmla="*/ 94 w 167"/>
                <a:gd name="T13" fmla="*/ 165 h 166"/>
                <a:gd name="T14" fmla="*/ 167 w 167"/>
                <a:gd name="T15" fmla="*/ 82 h 166"/>
                <a:gd name="T16" fmla="*/ 164 w 167"/>
                <a:gd name="T17" fmla="*/ 61 h 166"/>
                <a:gd name="T18" fmla="*/ 84 w 167"/>
                <a:gd name="T1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66">
                  <a:moveTo>
                    <a:pt x="84" y="0"/>
                  </a:moveTo>
                  <a:cubicBezTo>
                    <a:pt x="84" y="0"/>
                    <a:pt x="83" y="0"/>
                    <a:pt x="83" y="0"/>
                  </a:cubicBezTo>
                  <a:cubicBezTo>
                    <a:pt x="80" y="0"/>
                    <a:pt x="78" y="0"/>
                    <a:pt x="75" y="0"/>
                  </a:cubicBezTo>
                  <a:cubicBezTo>
                    <a:pt x="33" y="4"/>
                    <a:pt x="0" y="40"/>
                    <a:pt x="1" y="84"/>
                  </a:cubicBezTo>
                  <a:cubicBezTo>
                    <a:pt x="1" y="129"/>
                    <a:pt x="38" y="166"/>
                    <a:pt x="84" y="166"/>
                  </a:cubicBezTo>
                  <a:cubicBezTo>
                    <a:pt x="84" y="166"/>
                    <a:pt x="85" y="166"/>
                    <a:pt x="85" y="166"/>
                  </a:cubicBezTo>
                  <a:cubicBezTo>
                    <a:pt x="88" y="166"/>
                    <a:pt x="91" y="166"/>
                    <a:pt x="94" y="165"/>
                  </a:cubicBezTo>
                  <a:cubicBezTo>
                    <a:pt x="136" y="160"/>
                    <a:pt x="167" y="124"/>
                    <a:pt x="167" y="82"/>
                  </a:cubicBezTo>
                  <a:cubicBezTo>
                    <a:pt x="167" y="74"/>
                    <a:pt x="166" y="67"/>
                    <a:pt x="164" y="61"/>
                  </a:cubicBezTo>
                  <a:cubicBezTo>
                    <a:pt x="154" y="25"/>
                    <a:pt x="122" y="0"/>
                    <a:pt x="84" y="0"/>
                  </a:cubicBezTo>
                </a:path>
              </a:pathLst>
            </a:custGeom>
            <a:solidFill>
              <a:srgbClr val="FDFD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ï$líḍè"/>
            <p:cNvSpPr/>
            <p:nvPr/>
          </p:nvSpPr>
          <p:spPr bwMode="auto">
            <a:xfrm>
              <a:off x="3805572" y="3927655"/>
              <a:ext cx="107416" cy="214832"/>
            </a:xfrm>
            <a:custGeom>
              <a:avLst/>
              <a:gdLst>
                <a:gd name="T0" fmla="*/ 0 w 74"/>
                <a:gd name="T1" fmla="*/ 0 h 147"/>
                <a:gd name="T2" fmla="*/ 0 w 74"/>
                <a:gd name="T3" fmla="*/ 147 h 147"/>
                <a:gd name="T4" fmla="*/ 48 w 74"/>
                <a:gd name="T5" fmla="*/ 89 h 147"/>
                <a:gd name="T6" fmla="*/ 74 w 74"/>
                <a:gd name="T7" fmla="*/ 52 h 147"/>
                <a:gd name="T8" fmla="*/ 0 w 74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147">
                  <a:moveTo>
                    <a:pt x="0" y="0"/>
                  </a:moveTo>
                  <a:cubicBezTo>
                    <a:pt x="0" y="147"/>
                    <a:pt x="0" y="147"/>
                    <a:pt x="0" y="147"/>
                  </a:cubicBezTo>
                  <a:cubicBezTo>
                    <a:pt x="6" y="121"/>
                    <a:pt x="24" y="100"/>
                    <a:pt x="48" y="89"/>
                  </a:cubicBezTo>
                  <a:cubicBezTo>
                    <a:pt x="53" y="74"/>
                    <a:pt x="63" y="62"/>
                    <a:pt x="74" y="52"/>
                  </a:cubicBezTo>
                  <a:cubicBezTo>
                    <a:pt x="59" y="25"/>
                    <a:pt x="32" y="5"/>
                    <a:pt x="0" y="0"/>
                  </a:cubicBezTo>
                </a:path>
              </a:pathLst>
            </a:custGeom>
            <a:solidFill>
              <a:srgbClr val="F7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iṩľíḋè"/>
            <p:cNvSpPr/>
            <p:nvPr/>
          </p:nvSpPr>
          <p:spPr bwMode="auto">
            <a:xfrm>
              <a:off x="3802215" y="4200671"/>
              <a:ext cx="39163" cy="208119"/>
            </a:xfrm>
            <a:custGeom>
              <a:avLst/>
              <a:gdLst>
                <a:gd name="T0" fmla="*/ 2 w 27"/>
                <a:gd name="T1" fmla="*/ 0 h 143"/>
                <a:gd name="T2" fmla="*/ 2 w 27"/>
                <a:gd name="T3" fmla="*/ 143 h 143"/>
                <a:gd name="T4" fmla="*/ 27 w 27"/>
                <a:gd name="T5" fmla="*/ 128 h 143"/>
                <a:gd name="T6" fmla="*/ 4 w 27"/>
                <a:gd name="T7" fmla="*/ 50 h 143"/>
                <a:gd name="T8" fmla="*/ 11 w 27"/>
                <a:gd name="T9" fmla="*/ 22 h 143"/>
                <a:gd name="T10" fmla="*/ 2 w 27"/>
                <a:gd name="T11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143">
                  <a:moveTo>
                    <a:pt x="2" y="0"/>
                  </a:moveTo>
                  <a:cubicBezTo>
                    <a:pt x="2" y="143"/>
                    <a:pt x="2" y="143"/>
                    <a:pt x="2" y="143"/>
                  </a:cubicBezTo>
                  <a:cubicBezTo>
                    <a:pt x="11" y="140"/>
                    <a:pt x="20" y="134"/>
                    <a:pt x="27" y="128"/>
                  </a:cubicBezTo>
                  <a:cubicBezTo>
                    <a:pt x="10" y="107"/>
                    <a:pt x="0" y="80"/>
                    <a:pt x="4" y="50"/>
                  </a:cubicBezTo>
                  <a:cubicBezTo>
                    <a:pt x="5" y="40"/>
                    <a:pt x="7" y="31"/>
                    <a:pt x="11" y="22"/>
                  </a:cubicBezTo>
                  <a:cubicBezTo>
                    <a:pt x="7" y="15"/>
                    <a:pt x="4" y="8"/>
                    <a:pt x="2" y="0"/>
                  </a:cubicBezTo>
                </a:path>
              </a:pathLst>
            </a:custGeom>
            <a:solidFill>
              <a:srgbClr val="F7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íşlîḍe"/>
            <p:cNvSpPr/>
            <p:nvPr/>
          </p:nvSpPr>
          <p:spPr bwMode="auto">
            <a:xfrm>
              <a:off x="3805572" y="4057450"/>
              <a:ext cx="77206" cy="174551"/>
            </a:xfrm>
            <a:custGeom>
              <a:avLst/>
              <a:gdLst>
                <a:gd name="T0" fmla="*/ 48 w 53"/>
                <a:gd name="T1" fmla="*/ 0 h 120"/>
                <a:gd name="T2" fmla="*/ 0 w 53"/>
                <a:gd name="T3" fmla="*/ 58 h 120"/>
                <a:gd name="T4" fmla="*/ 0 w 53"/>
                <a:gd name="T5" fmla="*/ 98 h 120"/>
                <a:gd name="T6" fmla="*/ 9 w 53"/>
                <a:gd name="T7" fmla="*/ 120 h 120"/>
                <a:gd name="T8" fmla="*/ 53 w 53"/>
                <a:gd name="T9" fmla="*/ 70 h 120"/>
                <a:gd name="T10" fmla="*/ 43 w 53"/>
                <a:gd name="T11" fmla="*/ 20 h 120"/>
                <a:gd name="T12" fmla="*/ 48 w 53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20">
                  <a:moveTo>
                    <a:pt x="48" y="0"/>
                  </a:moveTo>
                  <a:cubicBezTo>
                    <a:pt x="24" y="11"/>
                    <a:pt x="6" y="32"/>
                    <a:pt x="0" y="5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" y="106"/>
                    <a:pt x="5" y="113"/>
                    <a:pt x="9" y="120"/>
                  </a:cubicBezTo>
                  <a:cubicBezTo>
                    <a:pt x="18" y="99"/>
                    <a:pt x="33" y="81"/>
                    <a:pt x="53" y="70"/>
                  </a:cubicBezTo>
                  <a:cubicBezTo>
                    <a:pt x="45" y="55"/>
                    <a:pt x="41" y="38"/>
                    <a:pt x="43" y="20"/>
                  </a:cubicBezTo>
                  <a:cubicBezTo>
                    <a:pt x="44" y="13"/>
                    <a:pt x="46" y="6"/>
                    <a:pt x="48" y="0"/>
                  </a:cubicBezTo>
                </a:path>
              </a:pathLst>
            </a:custGeom>
            <a:solidFill>
              <a:srgbClr val="F7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ï$ļîḍe"/>
            <p:cNvSpPr/>
            <p:nvPr/>
          </p:nvSpPr>
          <p:spPr bwMode="auto">
            <a:xfrm>
              <a:off x="3864874" y="3974650"/>
              <a:ext cx="267422" cy="184622"/>
            </a:xfrm>
            <a:custGeom>
              <a:avLst/>
              <a:gdLst>
                <a:gd name="T0" fmla="*/ 90 w 183"/>
                <a:gd name="T1" fmla="*/ 0 h 127"/>
                <a:gd name="T2" fmla="*/ 33 w 183"/>
                <a:gd name="T3" fmla="*/ 20 h 127"/>
                <a:gd name="T4" fmla="*/ 7 w 183"/>
                <a:gd name="T5" fmla="*/ 57 h 127"/>
                <a:gd name="T6" fmla="*/ 2 w 183"/>
                <a:gd name="T7" fmla="*/ 77 h 127"/>
                <a:gd name="T8" fmla="*/ 12 w 183"/>
                <a:gd name="T9" fmla="*/ 127 h 127"/>
                <a:gd name="T10" fmla="*/ 65 w 183"/>
                <a:gd name="T11" fmla="*/ 113 h 127"/>
                <a:gd name="T12" fmla="*/ 77 w 183"/>
                <a:gd name="T13" fmla="*/ 113 h 127"/>
                <a:gd name="T14" fmla="*/ 100 w 183"/>
                <a:gd name="T15" fmla="*/ 118 h 127"/>
                <a:gd name="T16" fmla="*/ 154 w 183"/>
                <a:gd name="T17" fmla="*/ 97 h 127"/>
                <a:gd name="T18" fmla="*/ 162 w 183"/>
                <a:gd name="T19" fmla="*/ 97 h 127"/>
                <a:gd name="T20" fmla="*/ 177 w 183"/>
                <a:gd name="T21" fmla="*/ 100 h 127"/>
                <a:gd name="T22" fmla="*/ 178 w 183"/>
                <a:gd name="T23" fmla="*/ 96 h 127"/>
                <a:gd name="T24" fmla="*/ 100 w 183"/>
                <a:gd name="T25" fmla="*/ 0 h 127"/>
                <a:gd name="T26" fmla="*/ 90 w 183"/>
                <a:gd name="T2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3" h="127">
                  <a:moveTo>
                    <a:pt x="90" y="0"/>
                  </a:moveTo>
                  <a:cubicBezTo>
                    <a:pt x="68" y="0"/>
                    <a:pt x="49" y="7"/>
                    <a:pt x="33" y="20"/>
                  </a:cubicBezTo>
                  <a:cubicBezTo>
                    <a:pt x="22" y="30"/>
                    <a:pt x="12" y="42"/>
                    <a:pt x="7" y="57"/>
                  </a:cubicBezTo>
                  <a:cubicBezTo>
                    <a:pt x="5" y="63"/>
                    <a:pt x="3" y="70"/>
                    <a:pt x="2" y="77"/>
                  </a:cubicBezTo>
                  <a:cubicBezTo>
                    <a:pt x="0" y="95"/>
                    <a:pt x="4" y="112"/>
                    <a:pt x="12" y="127"/>
                  </a:cubicBezTo>
                  <a:cubicBezTo>
                    <a:pt x="28" y="118"/>
                    <a:pt x="46" y="113"/>
                    <a:pt x="65" y="113"/>
                  </a:cubicBezTo>
                  <a:cubicBezTo>
                    <a:pt x="69" y="113"/>
                    <a:pt x="73" y="113"/>
                    <a:pt x="77" y="113"/>
                  </a:cubicBezTo>
                  <a:cubicBezTo>
                    <a:pt x="85" y="114"/>
                    <a:pt x="92" y="116"/>
                    <a:pt x="100" y="118"/>
                  </a:cubicBezTo>
                  <a:cubicBezTo>
                    <a:pt x="114" y="105"/>
                    <a:pt x="133" y="97"/>
                    <a:pt x="154" y="97"/>
                  </a:cubicBezTo>
                  <a:cubicBezTo>
                    <a:pt x="156" y="97"/>
                    <a:pt x="159" y="97"/>
                    <a:pt x="162" y="97"/>
                  </a:cubicBezTo>
                  <a:cubicBezTo>
                    <a:pt x="168" y="98"/>
                    <a:pt x="173" y="99"/>
                    <a:pt x="177" y="100"/>
                  </a:cubicBezTo>
                  <a:cubicBezTo>
                    <a:pt x="178" y="99"/>
                    <a:pt x="178" y="98"/>
                    <a:pt x="178" y="96"/>
                  </a:cubicBezTo>
                  <a:cubicBezTo>
                    <a:pt x="183" y="49"/>
                    <a:pt x="148" y="6"/>
                    <a:pt x="100" y="0"/>
                  </a:cubicBezTo>
                  <a:cubicBezTo>
                    <a:pt x="96" y="0"/>
                    <a:pt x="93" y="0"/>
                    <a:pt x="90" y="0"/>
                  </a:cubicBezTo>
                </a:path>
              </a:pathLst>
            </a:custGeom>
            <a:solidFill>
              <a:srgbClr val="F7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íś1iḋé"/>
            <p:cNvSpPr/>
            <p:nvPr/>
          </p:nvSpPr>
          <p:spPr bwMode="auto">
            <a:xfrm>
              <a:off x="3802215" y="4139131"/>
              <a:ext cx="306584" cy="303227"/>
            </a:xfrm>
            <a:custGeom>
              <a:avLst/>
              <a:gdLst>
                <a:gd name="T0" fmla="*/ 108 w 210"/>
                <a:gd name="T1" fmla="*/ 0 h 208"/>
                <a:gd name="T2" fmla="*/ 55 w 210"/>
                <a:gd name="T3" fmla="*/ 14 h 208"/>
                <a:gd name="T4" fmla="*/ 11 w 210"/>
                <a:gd name="T5" fmla="*/ 64 h 208"/>
                <a:gd name="T6" fmla="*/ 4 w 210"/>
                <a:gd name="T7" fmla="*/ 92 h 208"/>
                <a:gd name="T8" fmla="*/ 27 w 210"/>
                <a:gd name="T9" fmla="*/ 170 h 208"/>
                <a:gd name="T10" fmla="*/ 97 w 210"/>
                <a:gd name="T11" fmla="*/ 207 h 208"/>
                <a:gd name="T12" fmla="*/ 109 w 210"/>
                <a:gd name="T13" fmla="*/ 208 h 208"/>
                <a:gd name="T14" fmla="*/ 210 w 210"/>
                <a:gd name="T15" fmla="*/ 136 h 208"/>
                <a:gd name="T16" fmla="*/ 197 w 210"/>
                <a:gd name="T17" fmla="*/ 137 h 208"/>
                <a:gd name="T18" fmla="*/ 189 w 210"/>
                <a:gd name="T19" fmla="*/ 136 h 208"/>
                <a:gd name="T20" fmla="*/ 120 w 210"/>
                <a:gd name="T21" fmla="*/ 52 h 208"/>
                <a:gd name="T22" fmla="*/ 143 w 210"/>
                <a:gd name="T23" fmla="*/ 5 h 208"/>
                <a:gd name="T24" fmla="*/ 120 w 210"/>
                <a:gd name="T25" fmla="*/ 0 h 208"/>
                <a:gd name="T26" fmla="*/ 108 w 210"/>
                <a:gd name="T27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0" h="208">
                  <a:moveTo>
                    <a:pt x="108" y="0"/>
                  </a:moveTo>
                  <a:cubicBezTo>
                    <a:pt x="89" y="0"/>
                    <a:pt x="71" y="5"/>
                    <a:pt x="55" y="14"/>
                  </a:cubicBezTo>
                  <a:cubicBezTo>
                    <a:pt x="35" y="25"/>
                    <a:pt x="20" y="43"/>
                    <a:pt x="11" y="64"/>
                  </a:cubicBezTo>
                  <a:cubicBezTo>
                    <a:pt x="7" y="73"/>
                    <a:pt x="5" y="82"/>
                    <a:pt x="4" y="92"/>
                  </a:cubicBezTo>
                  <a:cubicBezTo>
                    <a:pt x="0" y="122"/>
                    <a:pt x="10" y="149"/>
                    <a:pt x="27" y="170"/>
                  </a:cubicBezTo>
                  <a:cubicBezTo>
                    <a:pt x="44" y="190"/>
                    <a:pt x="69" y="204"/>
                    <a:pt x="97" y="207"/>
                  </a:cubicBezTo>
                  <a:cubicBezTo>
                    <a:pt x="101" y="208"/>
                    <a:pt x="105" y="208"/>
                    <a:pt x="109" y="208"/>
                  </a:cubicBezTo>
                  <a:cubicBezTo>
                    <a:pt x="155" y="208"/>
                    <a:pt x="196" y="178"/>
                    <a:pt x="210" y="136"/>
                  </a:cubicBezTo>
                  <a:cubicBezTo>
                    <a:pt x="206" y="136"/>
                    <a:pt x="201" y="137"/>
                    <a:pt x="197" y="137"/>
                  </a:cubicBezTo>
                  <a:cubicBezTo>
                    <a:pt x="194" y="137"/>
                    <a:pt x="192" y="136"/>
                    <a:pt x="189" y="136"/>
                  </a:cubicBezTo>
                  <a:cubicBezTo>
                    <a:pt x="146" y="131"/>
                    <a:pt x="115" y="94"/>
                    <a:pt x="120" y="52"/>
                  </a:cubicBezTo>
                  <a:cubicBezTo>
                    <a:pt x="122" y="33"/>
                    <a:pt x="130" y="17"/>
                    <a:pt x="143" y="5"/>
                  </a:cubicBezTo>
                  <a:cubicBezTo>
                    <a:pt x="135" y="3"/>
                    <a:pt x="128" y="1"/>
                    <a:pt x="120" y="0"/>
                  </a:cubicBezTo>
                  <a:cubicBezTo>
                    <a:pt x="116" y="0"/>
                    <a:pt x="112" y="0"/>
                    <a:pt x="108" y="0"/>
                  </a:cubicBezTo>
                </a:path>
              </a:pathLst>
            </a:custGeom>
            <a:solidFill>
              <a:srgbClr val="F7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išļide"/>
            <p:cNvSpPr/>
            <p:nvPr/>
          </p:nvSpPr>
          <p:spPr bwMode="auto">
            <a:xfrm>
              <a:off x="3970053" y="4115633"/>
              <a:ext cx="238330" cy="223784"/>
            </a:xfrm>
            <a:custGeom>
              <a:avLst/>
              <a:gdLst>
                <a:gd name="T0" fmla="*/ 82 w 163"/>
                <a:gd name="T1" fmla="*/ 0 h 153"/>
                <a:gd name="T2" fmla="*/ 28 w 163"/>
                <a:gd name="T3" fmla="*/ 21 h 153"/>
                <a:gd name="T4" fmla="*/ 5 w 163"/>
                <a:gd name="T5" fmla="*/ 68 h 153"/>
                <a:gd name="T6" fmla="*/ 74 w 163"/>
                <a:gd name="T7" fmla="*/ 152 h 153"/>
                <a:gd name="T8" fmla="*/ 82 w 163"/>
                <a:gd name="T9" fmla="*/ 153 h 153"/>
                <a:gd name="T10" fmla="*/ 95 w 163"/>
                <a:gd name="T11" fmla="*/ 152 h 153"/>
                <a:gd name="T12" fmla="*/ 159 w 163"/>
                <a:gd name="T13" fmla="*/ 85 h 153"/>
                <a:gd name="T14" fmla="*/ 105 w 163"/>
                <a:gd name="T15" fmla="*/ 3 h 153"/>
                <a:gd name="T16" fmla="*/ 90 w 163"/>
                <a:gd name="T17" fmla="*/ 0 h 153"/>
                <a:gd name="T18" fmla="*/ 82 w 163"/>
                <a:gd name="T1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53">
                  <a:moveTo>
                    <a:pt x="82" y="0"/>
                  </a:moveTo>
                  <a:cubicBezTo>
                    <a:pt x="61" y="0"/>
                    <a:pt x="42" y="8"/>
                    <a:pt x="28" y="21"/>
                  </a:cubicBezTo>
                  <a:cubicBezTo>
                    <a:pt x="15" y="33"/>
                    <a:pt x="7" y="49"/>
                    <a:pt x="5" y="68"/>
                  </a:cubicBezTo>
                  <a:cubicBezTo>
                    <a:pt x="0" y="110"/>
                    <a:pt x="31" y="147"/>
                    <a:pt x="74" y="152"/>
                  </a:cubicBezTo>
                  <a:cubicBezTo>
                    <a:pt x="77" y="152"/>
                    <a:pt x="79" y="153"/>
                    <a:pt x="82" y="153"/>
                  </a:cubicBezTo>
                  <a:cubicBezTo>
                    <a:pt x="86" y="153"/>
                    <a:pt x="91" y="152"/>
                    <a:pt x="95" y="152"/>
                  </a:cubicBezTo>
                  <a:cubicBezTo>
                    <a:pt x="128" y="146"/>
                    <a:pt x="155" y="120"/>
                    <a:pt x="159" y="85"/>
                  </a:cubicBezTo>
                  <a:cubicBezTo>
                    <a:pt x="163" y="48"/>
                    <a:pt x="140" y="14"/>
                    <a:pt x="105" y="3"/>
                  </a:cubicBezTo>
                  <a:cubicBezTo>
                    <a:pt x="101" y="2"/>
                    <a:pt x="96" y="1"/>
                    <a:pt x="90" y="0"/>
                  </a:cubicBezTo>
                  <a:cubicBezTo>
                    <a:pt x="87" y="0"/>
                    <a:pt x="84" y="0"/>
                    <a:pt x="82" y="0"/>
                  </a:cubicBezTo>
                </a:path>
              </a:pathLst>
            </a:custGeom>
            <a:solidFill>
              <a:srgbClr val="F7F9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íśḻiḑé"/>
            <p:cNvSpPr/>
            <p:nvPr/>
          </p:nvSpPr>
          <p:spPr bwMode="auto">
            <a:xfrm>
              <a:off x="3822355" y="2451801"/>
              <a:ext cx="140984" cy="110773"/>
            </a:xfrm>
            <a:custGeom>
              <a:avLst/>
              <a:gdLst>
                <a:gd name="T0" fmla="*/ 70 w 96"/>
                <a:gd name="T1" fmla="*/ 0 h 76"/>
                <a:gd name="T2" fmla="*/ 0 w 96"/>
                <a:gd name="T3" fmla="*/ 47 h 76"/>
                <a:gd name="T4" fmla="*/ 6 w 96"/>
                <a:gd name="T5" fmla="*/ 47 h 76"/>
                <a:gd name="T6" fmla="*/ 59 w 96"/>
                <a:gd name="T7" fmla="*/ 76 h 76"/>
                <a:gd name="T8" fmla="*/ 86 w 96"/>
                <a:gd name="T9" fmla="*/ 71 h 76"/>
                <a:gd name="T10" fmla="*/ 87 w 96"/>
                <a:gd name="T11" fmla="*/ 71 h 76"/>
                <a:gd name="T12" fmla="*/ 82 w 96"/>
                <a:gd name="T13" fmla="*/ 46 h 76"/>
                <a:gd name="T14" fmla="*/ 96 w 96"/>
                <a:gd name="T15" fmla="*/ 4 h 76"/>
                <a:gd name="T16" fmla="*/ 70 w 96"/>
                <a:gd name="T1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" h="76">
                  <a:moveTo>
                    <a:pt x="70" y="0"/>
                  </a:moveTo>
                  <a:cubicBezTo>
                    <a:pt x="38" y="0"/>
                    <a:pt x="11" y="19"/>
                    <a:pt x="0" y="47"/>
                  </a:cubicBezTo>
                  <a:cubicBezTo>
                    <a:pt x="2" y="47"/>
                    <a:pt x="4" y="47"/>
                    <a:pt x="6" y="47"/>
                  </a:cubicBezTo>
                  <a:cubicBezTo>
                    <a:pt x="28" y="47"/>
                    <a:pt x="48" y="58"/>
                    <a:pt x="59" y="76"/>
                  </a:cubicBezTo>
                  <a:cubicBezTo>
                    <a:pt x="68" y="73"/>
                    <a:pt x="77" y="71"/>
                    <a:pt x="86" y="71"/>
                  </a:cubicBezTo>
                  <a:cubicBezTo>
                    <a:pt x="86" y="71"/>
                    <a:pt x="87" y="71"/>
                    <a:pt x="87" y="71"/>
                  </a:cubicBezTo>
                  <a:cubicBezTo>
                    <a:pt x="84" y="63"/>
                    <a:pt x="82" y="55"/>
                    <a:pt x="82" y="46"/>
                  </a:cubicBezTo>
                  <a:cubicBezTo>
                    <a:pt x="82" y="30"/>
                    <a:pt x="87" y="16"/>
                    <a:pt x="96" y="4"/>
                  </a:cubicBezTo>
                  <a:cubicBezTo>
                    <a:pt x="88" y="1"/>
                    <a:pt x="79" y="0"/>
                    <a:pt x="70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ïšḷîḍê"/>
            <p:cNvSpPr/>
            <p:nvPr/>
          </p:nvSpPr>
          <p:spPr bwMode="auto">
            <a:xfrm>
              <a:off x="3835782" y="2555860"/>
              <a:ext cx="165600" cy="231617"/>
            </a:xfrm>
            <a:custGeom>
              <a:avLst/>
              <a:gdLst>
                <a:gd name="T0" fmla="*/ 77 w 113"/>
                <a:gd name="T1" fmla="*/ 0 h 159"/>
                <a:gd name="T2" fmla="*/ 50 w 113"/>
                <a:gd name="T3" fmla="*/ 5 h 159"/>
                <a:gd name="T4" fmla="*/ 60 w 113"/>
                <a:gd name="T5" fmla="*/ 39 h 159"/>
                <a:gd name="T6" fmla="*/ 0 w 113"/>
                <a:gd name="T7" fmla="*/ 102 h 159"/>
                <a:gd name="T8" fmla="*/ 77 w 113"/>
                <a:gd name="T9" fmla="*/ 159 h 159"/>
                <a:gd name="T10" fmla="*/ 105 w 113"/>
                <a:gd name="T11" fmla="*/ 153 h 159"/>
                <a:gd name="T12" fmla="*/ 84 w 113"/>
                <a:gd name="T13" fmla="*/ 101 h 159"/>
                <a:gd name="T14" fmla="*/ 113 w 113"/>
                <a:gd name="T15" fmla="*/ 41 h 159"/>
                <a:gd name="T16" fmla="*/ 78 w 113"/>
                <a:gd name="T17" fmla="*/ 0 h 159"/>
                <a:gd name="T18" fmla="*/ 77 w 113"/>
                <a:gd name="T1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59">
                  <a:moveTo>
                    <a:pt x="77" y="0"/>
                  </a:moveTo>
                  <a:cubicBezTo>
                    <a:pt x="68" y="0"/>
                    <a:pt x="59" y="2"/>
                    <a:pt x="50" y="5"/>
                  </a:cubicBezTo>
                  <a:cubicBezTo>
                    <a:pt x="56" y="15"/>
                    <a:pt x="60" y="26"/>
                    <a:pt x="60" y="39"/>
                  </a:cubicBezTo>
                  <a:cubicBezTo>
                    <a:pt x="60" y="73"/>
                    <a:pt x="33" y="100"/>
                    <a:pt x="0" y="102"/>
                  </a:cubicBezTo>
                  <a:cubicBezTo>
                    <a:pt x="9" y="134"/>
                    <a:pt x="40" y="159"/>
                    <a:pt x="77" y="159"/>
                  </a:cubicBezTo>
                  <a:cubicBezTo>
                    <a:pt x="87" y="159"/>
                    <a:pt x="96" y="157"/>
                    <a:pt x="105" y="153"/>
                  </a:cubicBezTo>
                  <a:cubicBezTo>
                    <a:pt x="92" y="140"/>
                    <a:pt x="84" y="121"/>
                    <a:pt x="84" y="101"/>
                  </a:cubicBezTo>
                  <a:cubicBezTo>
                    <a:pt x="84" y="76"/>
                    <a:pt x="95" y="55"/>
                    <a:pt x="113" y="41"/>
                  </a:cubicBezTo>
                  <a:cubicBezTo>
                    <a:pt x="97" y="32"/>
                    <a:pt x="84" y="18"/>
                    <a:pt x="78" y="0"/>
                  </a:cubicBezTo>
                  <a:cubicBezTo>
                    <a:pt x="78" y="0"/>
                    <a:pt x="77" y="0"/>
                    <a:pt x="77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66" name="iśļíďé"/>
            <p:cNvSpPr/>
            <p:nvPr/>
          </p:nvSpPr>
          <p:spPr bwMode="auto">
            <a:xfrm>
              <a:off x="4140128" y="2441730"/>
              <a:ext cx="157768" cy="124200"/>
            </a:xfrm>
            <a:custGeom>
              <a:avLst/>
              <a:gdLst>
                <a:gd name="T0" fmla="*/ 32 w 108"/>
                <a:gd name="T1" fmla="*/ 0 h 85"/>
                <a:gd name="T2" fmla="*/ 0 w 108"/>
                <a:gd name="T3" fmla="*/ 7 h 85"/>
                <a:gd name="T4" fmla="*/ 16 w 108"/>
                <a:gd name="T5" fmla="*/ 53 h 85"/>
                <a:gd name="T6" fmla="*/ 9 w 108"/>
                <a:gd name="T7" fmla="*/ 84 h 85"/>
                <a:gd name="T8" fmla="*/ 45 w 108"/>
                <a:gd name="T9" fmla="*/ 76 h 85"/>
                <a:gd name="T10" fmla="*/ 81 w 108"/>
                <a:gd name="T11" fmla="*/ 85 h 85"/>
                <a:gd name="T12" fmla="*/ 108 w 108"/>
                <a:gd name="T13" fmla="*/ 72 h 85"/>
                <a:gd name="T14" fmla="*/ 32 w 108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85">
                  <a:moveTo>
                    <a:pt x="32" y="0"/>
                  </a:moveTo>
                  <a:cubicBezTo>
                    <a:pt x="21" y="0"/>
                    <a:pt x="10" y="3"/>
                    <a:pt x="0" y="7"/>
                  </a:cubicBezTo>
                  <a:cubicBezTo>
                    <a:pt x="10" y="20"/>
                    <a:pt x="16" y="36"/>
                    <a:pt x="16" y="53"/>
                  </a:cubicBezTo>
                  <a:cubicBezTo>
                    <a:pt x="16" y="64"/>
                    <a:pt x="14" y="75"/>
                    <a:pt x="9" y="84"/>
                  </a:cubicBezTo>
                  <a:cubicBezTo>
                    <a:pt x="20" y="79"/>
                    <a:pt x="32" y="76"/>
                    <a:pt x="45" y="76"/>
                  </a:cubicBezTo>
                  <a:cubicBezTo>
                    <a:pt x="58" y="76"/>
                    <a:pt x="71" y="79"/>
                    <a:pt x="81" y="85"/>
                  </a:cubicBezTo>
                  <a:cubicBezTo>
                    <a:pt x="88" y="78"/>
                    <a:pt x="98" y="73"/>
                    <a:pt x="108" y="72"/>
                  </a:cubicBezTo>
                  <a:cubicBezTo>
                    <a:pt x="106" y="32"/>
                    <a:pt x="73" y="0"/>
                    <a:pt x="32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iśḷïde"/>
            <p:cNvSpPr/>
            <p:nvPr/>
          </p:nvSpPr>
          <p:spPr bwMode="auto">
            <a:xfrm>
              <a:off x="3942080" y="2411520"/>
              <a:ext cx="220427" cy="203643"/>
            </a:xfrm>
            <a:custGeom>
              <a:avLst/>
              <a:gdLst>
                <a:gd name="T0" fmla="*/ 76 w 151"/>
                <a:gd name="T1" fmla="*/ 0 h 140"/>
                <a:gd name="T2" fmla="*/ 14 w 151"/>
                <a:gd name="T3" fmla="*/ 32 h 140"/>
                <a:gd name="T4" fmla="*/ 0 w 151"/>
                <a:gd name="T5" fmla="*/ 74 h 140"/>
                <a:gd name="T6" fmla="*/ 5 w 151"/>
                <a:gd name="T7" fmla="*/ 99 h 140"/>
                <a:gd name="T8" fmla="*/ 40 w 151"/>
                <a:gd name="T9" fmla="*/ 140 h 140"/>
                <a:gd name="T10" fmla="*/ 88 w 151"/>
                <a:gd name="T11" fmla="*/ 124 h 140"/>
                <a:gd name="T12" fmla="*/ 117 w 151"/>
                <a:gd name="T13" fmla="*/ 129 h 140"/>
                <a:gd name="T14" fmla="*/ 144 w 151"/>
                <a:gd name="T15" fmla="*/ 105 h 140"/>
                <a:gd name="T16" fmla="*/ 151 w 151"/>
                <a:gd name="T17" fmla="*/ 74 h 140"/>
                <a:gd name="T18" fmla="*/ 135 w 151"/>
                <a:gd name="T19" fmla="*/ 28 h 140"/>
                <a:gd name="T20" fmla="*/ 76 w 151"/>
                <a:gd name="T21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140">
                  <a:moveTo>
                    <a:pt x="76" y="0"/>
                  </a:moveTo>
                  <a:cubicBezTo>
                    <a:pt x="50" y="0"/>
                    <a:pt x="27" y="12"/>
                    <a:pt x="14" y="32"/>
                  </a:cubicBezTo>
                  <a:cubicBezTo>
                    <a:pt x="5" y="44"/>
                    <a:pt x="0" y="58"/>
                    <a:pt x="0" y="74"/>
                  </a:cubicBezTo>
                  <a:cubicBezTo>
                    <a:pt x="0" y="83"/>
                    <a:pt x="2" y="91"/>
                    <a:pt x="5" y="99"/>
                  </a:cubicBezTo>
                  <a:cubicBezTo>
                    <a:pt x="11" y="117"/>
                    <a:pt x="24" y="131"/>
                    <a:pt x="40" y="140"/>
                  </a:cubicBezTo>
                  <a:cubicBezTo>
                    <a:pt x="53" y="130"/>
                    <a:pt x="70" y="124"/>
                    <a:pt x="88" y="124"/>
                  </a:cubicBezTo>
                  <a:cubicBezTo>
                    <a:pt x="98" y="124"/>
                    <a:pt x="108" y="125"/>
                    <a:pt x="117" y="129"/>
                  </a:cubicBezTo>
                  <a:cubicBezTo>
                    <a:pt x="124" y="119"/>
                    <a:pt x="133" y="111"/>
                    <a:pt x="144" y="105"/>
                  </a:cubicBezTo>
                  <a:cubicBezTo>
                    <a:pt x="149" y="96"/>
                    <a:pt x="151" y="85"/>
                    <a:pt x="151" y="74"/>
                  </a:cubicBezTo>
                  <a:cubicBezTo>
                    <a:pt x="151" y="57"/>
                    <a:pt x="145" y="41"/>
                    <a:pt x="135" y="28"/>
                  </a:cubicBezTo>
                  <a:cubicBezTo>
                    <a:pt x="121" y="11"/>
                    <a:pt x="100" y="0"/>
                    <a:pt x="76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íşlîḋè"/>
            <p:cNvSpPr/>
            <p:nvPr/>
          </p:nvSpPr>
          <p:spPr bwMode="auto">
            <a:xfrm>
              <a:off x="4113274" y="2552504"/>
              <a:ext cx="201406" cy="221546"/>
            </a:xfrm>
            <a:custGeom>
              <a:avLst/>
              <a:gdLst>
                <a:gd name="T0" fmla="*/ 63 w 138"/>
                <a:gd name="T1" fmla="*/ 0 h 152"/>
                <a:gd name="T2" fmla="*/ 27 w 138"/>
                <a:gd name="T3" fmla="*/ 8 h 152"/>
                <a:gd name="T4" fmla="*/ 0 w 138"/>
                <a:gd name="T5" fmla="*/ 32 h 152"/>
                <a:gd name="T6" fmla="*/ 48 w 138"/>
                <a:gd name="T7" fmla="*/ 103 h 152"/>
                <a:gd name="T8" fmla="*/ 34 w 138"/>
                <a:gd name="T9" fmla="*/ 147 h 152"/>
                <a:gd name="T10" fmla="*/ 63 w 138"/>
                <a:gd name="T11" fmla="*/ 152 h 152"/>
                <a:gd name="T12" fmla="*/ 138 w 138"/>
                <a:gd name="T13" fmla="*/ 90 h 152"/>
                <a:gd name="T14" fmla="*/ 134 w 138"/>
                <a:gd name="T15" fmla="*/ 91 h 152"/>
                <a:gd name="T16" fmla="*/ 85 w 138"/>
                <a:gd name="T17" fmla="*/ 43 h 152"/>
                <a:gd name="T18" fmla="*/ 99 w 138"/>
                <a:gd name="T19" fmla="*/ 9 h 152"/>
                <a:gd name="T20" fmla="*/ 63 w 138"/>
                <a:gd name="T21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152">
                  <a:moveTo>
                    <a:pt x="63" y="0"/>
                  </a:moveTo>
                  <a:cubicBezTo>
                    <a:pt x="50" y="0"/>
                    <a:pt x="38" y="3"/>
                    <a:pt x="27" y="8"/>
                  </a:cubicBezTo>
                  <a:cubicBezTo>
                    <a:pt x="16" y="14"/>
                    <a:pt x="7" y="22"/>
                    <a:pt x="0" y="32"/>
                  </a:cubicBezTo>
                  <a:cubicBezTo>
                    <a:pt x="28" y="43"/>
                    <a:pt x="48" y="71"/>
                    <a:pt x="48" y="103"/>
                  </a:cubicBezTo>
                  <a:cubicBezTo>
                    <a:pt x="48" y="119"/>
                    <a:pt x="43" y="134"/>
                    <a:pt x="34" y="147"/>
                  </a:cubicBezTo>
                  <a:cubicBezTo>
                    <a:pt x="43" y="150"/>
                    <a:pt x="52" y="152"/>
                    <a:pt x="63" y="152"/>
                  </a:cubicBezTo>
                  <a:cubicBezTo>
                    <a:pt x="100" y="152"/>
                    <a:pt x="132" y="125"/>
                    <a:pt x="138" y="90"/>
                  </a:cubicBezTo>
                  <a:cubicBezTo>
                    <a:pt x="137" y="91"/>
                    <a:pt x="136" y="91"/>
                    <a:pt x="134" y="91"/>
                  </a:cubicBezTo>
                  <a:cubicBezTo>
                    <a:pt x="107" y="91"/>
                    <a:pt x="85" y="69"/>
                    <a:pt x="85" y="43"/>
                  </a:cubicBezTo>
                  <a:cubicBezTo>
                    <a:pt x="85" y="30"/>
                    <a:pt x="91" y="18"/>
                    <a:pt x="99" y="9"/>
                  </a:cubicBezTo>
                  <a:cubicBezTo>
                    <a:pt x="89" y="3"/>
                    <a:pt x="76" y="0"/>
                    <a:pt x="63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ïśḻiḋe"/>
            <p:cNvSpPr/>
            <p:nvPr/>
          </p:nvSpPr>
          <p:spPr bwMode="auto">
            <a:xfrm>
              <a:off x="3958863" y="2591666"/>
              <a:ext cx="224903" cy="221546"/>
            </a:xfrm>
            <a:custGeom>
              <a:avLst/>
              <a:gdLst>
                <a:gd name="T0" fmla="*/ 77 w 154"/>
                <a:gd name="T1" fmla="*/ 0 h 152"/>
                <a:gd name="T2" fmla="*/ 29 w 154"/>
                <a:gd name="T3" fmla="*/ 16 h 152"/>
                <a:gd name="T4" fmla="*/ 0 w 154"/>
                <a:gd name="T5" fmla="*/ 76 h 152"/>
                <a:gd name="T6" fmla="*/ 21 w 154"/>
                <a:gd name="T7" fmla="*/ 128 h 152"/>
                <a:gd name="T8" fmla="*/ 77 w 154"/>
                <a:gd name="T9" fmla="*/ 152 h 152"/>
                <a:gd name="T10" fmla="*/ 140 w 154"/>
                <a:gd name="T11" fmla="*/ 120 h 152"/>
                <a:gd name="T12" fmla="*/ 154 w 154"/>
                <a:gd name="T13" fmla="*/ 76 h 152"/>
                <a:gd name="T14" fmla="*/ 106 w 154"/>
                <a:gd name="T15" fmla="*/ 5 h 152"/>
                <a:gd name="T16" fmla="*/ 77 w 154"/>
                <a:gd name="T1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2">
                  <a:moveTo>
                    <a:pt x="77" y="0"/>
                  </a:moveTo>
                  <a:cubicBezTo>
                    <a:pt x="59" y="0"/>
                    <a:pt x="42" y="6"/>
                    <a:pt x="29" y="16"/>
                  </a:cubicBezTo>
                  <a:cubicBezTo>
                    <a:pt x="11" y="30"/>
                    <a:pt x="0" y="51"/>
                    <a:pt x="0" y="76"/>
                  </a:cubicBezTo>
                  <a:cubicBezTo>
                    <a:pt x="0" y="96"/>
                    <a:pt x="8" y="115"/>
                    <a:pt x="21" y="128"/>
                  </a:cubicBezTo>
                  <a:cubicBezTo>
                    <a:pt x="35" y="143"/>
                    <a:pt x="55" y="152"/>
                    <a:pt x="77" y="152"/>
                  </a:cubicBezTo>
                  <a:cubicBezTo>
                    <a:pt x="103" y="152"/>
                    <a:pt x="126" y="139"/>
                    <a:pt x="140" y="120"/>
                  </a:cubicBezTo>
                  <a:cubicBezTo>
                    <a:pt x="149" y="107"/>
                    <a:pt x="154" y="92"/>
                    <a:pt x="154" y="76"/>
                  </a:cubicBezTo>
                  <a:cubicBezTo>
                    <a:pt x="154" y="44"/>
                    <a:pt x="134" y="16"/>
                    <a:pt x="106" y="5"/>
                  </a:cubicBezTo>
                  <a:cubicBezTo>
                    <a:pt x="97" y="1"/>
                    <a:pt x="87" y="0"/>
                    <a:pt x="77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iŝḷïḓé"/>
            <p:cNvSpPr/>
            <p:nvPr/>
          </p:nvSpPr>
          <p:spPr bwMode="auto">
            <a:xfrm>
              <a:off x="4237475" y="2545790"/>
              <a:ext cx="143222" cy="139865"/>
            </a:xfrm>
            <a:custGeom>
              <a:avLst/>
              <a:gdLst>
                <a:gd name="T0" fmla="*/ 49 w 98"/>
                <a:gd name="T1" fmla="*/ 0 h 96"/>
                <a:gd name="T2" fmla="*/ 41 w 98"/>
                <a:gd name="T3" fmla="*/ 1 h 96"/>
                <a:gd name="T4" fmla="*/ 14 w 98"/>
                <a:gd name="T5" fmla="*/ 14 h 96"/>
                <a:gd name="T6" fmla="*/ 0 w 98"/>
                <a:gd name="T7" fmla="*/ 48 h 96"/>
                <a:gd name="T8" fmla="*/ 49 w 98"/>
                <a:gd name="T9" fmla="*/ 96 h 96"/>
                <a:gd name="T10" fmla="*/ 53 w 98"/>
                <a:gd name="T11" fmla="*/ 95 h 96"/>
                <a:gd name="T12" fmla="*/ 98 w 98"/>
                <a:gd name="T13" fmla="*/ 48 h 96"/>
                <a:gd name="T14" fmla="*/ 49 w 98"/>
                <a:gd name="T1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96">
                  <a:moveTo>
                    <a:pt x="49" y="0"/>
                  </a:moveTo>
                  <a:cubicBezTo>
                    <a:pt x="46" y="0"/>
                    <a:pt x="44" y="0"/>
                    <a:pt x="41" y="1"/>
                  </a:cubicBezTo>
                  <a:cubicBezTo>
                    <a:pt x="31" y="2"/>
                    <a:pt x="21" y="7"/>
                    <a:pt x="14" y="14"/>
                  </a:cubicBezTo>
                  <a:cubicBezTo>
                    <a:pt x="6" y="23"/>
                    <a:pt x="0" y="35"/>
                    <a:pt x="0" y="48"/>
                  </a:cubicBezTo>
                  <a:cubicBezTo>
                    <a:pt x="0" y="74"/>
                    <a:pt x="22" y="96"/>
                    <a:pt x="49" y="96"/>
                  </a:cubicBezTo>
                  <a:cubicBezTo>
                    <a:pt x="51" y="96"/>
                    <a:pt x="52" y="96"/>
                    <a:pt x="53" y="95"/>
                  </a:cubicBezTo>
                  <a:cubicBezTo>
                    <a:pt x="78" y="93"/>
                    <a:pt x="98" y="73"/>
                    <a:pt x="98" y="48"/>
                  </a:cubicBezTo>
                  <a:cubicBezTo>
                    <a:pt x="98" y="21"/>
                    <a:pt x="76" y="0"/>
                    <a:pt x="49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îṧḷiďê"/>
            <p:cNvSpPr/>
            <p:nvPr/>
          </p:nvSpPr>
          <p:spPr bwMode="auto">
            <a:xfrm>
              <a:off x="3805572" y="2521174"/>
              <a:ext cx="117487" cy="183503"/>
            </a:xfrm>
            <a:custGeom>
              <a:avLst/>
              <a:gdLst>
                <a:gd name="T0" fmla="*/ 18 w 81"/>
                <a:gd name="T1" fmla="*/ 0 h 126"/>
                <a:gd name="T2" fmla="*/ 12 w 81"/>
                <a:gd name="T3" fmla="*/ 0 h 126"/>
                <a:gd name="T4" fmla="*/ 0 w 81"/>
                <a:gd name="T5" fmla="*/ 2 h 126"/>
                <a:gd name="T6" fmla="*/ 0 w 81"/>
                <a:gd name="T7" fmla="*/ 123 h 126"/>
                <a:gd name="T8" fmla="*/ 18 w 81"/>
                <a:gd name="T9" fmla="*/ 126 h 126"/>
                <a:gd name="T10" fmla="*/ 21 w 81"/>
                <a:gd name="T11" fmla="*/ 126 h 126"/>
                <a:gd name="T12" fmla="*/ 81 w 81"/>
                <a:gd name="T13" fmla="*/ 63 h 126"/>
                <a:gd name="T14" fmla="*/ 71 w 81"/>
                <a:gd name="T15" fmla="*/ 29 h 126"/>
                <a:gd name="T16" fmla="*/ 18 w 81"/>
                <a:gd name="T17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126">
                  <a:moveTo>
                    <a:pt x="18" y="0"/>
                  </a:moveTo>
                  <a:cubicBezTo>
                    <a:pt x="16" y="0"/>
                    <a:pt x="14" y="0"/>
                    <a:pt x="12" y="0"/>
                  </a:cubicBezTo>
                  <a:cubicBezTo>
                    <a:pt x="8" y="0"/>
                    <a:pt x="4" y="1"/>
                    <a:pt x="0" y="2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6" y="125"/>
                    <a:pt x="12" y="126"/>
                    <a:pt x="18" y="126"/>
                  </a:cubicBezTo>
                  <a:cubicBezTo>
                    <a:pt x="19" y="126"/>
                    <a:pt x="20" y="126"/>
                    <a:pt x="21" y="126"/>
                  </a:cubicBezTo>
                  <a:cubicBezTo>
                    <a:pt x="54" y="124"/>
                    <a:pt x="81" y="97"/>
                    <a:pt x="81" y="63"/>
                  </a:cubicBezTo>
                  <a:cubicBezTo>
                    <a:pt x="81" y="50"/>
                    <a:pt x="77" y="39"/>
                    <a:pt x="71" y="29"/>
                  </a:cubicBezTo>
                  <a:cubicBezTo>
                    <a:pt x="60" y="11"/>
                    <a:pt x="40" y="0"/>
                    <a:pt x="18" y="0"/>
                  </a:cubicBezTo>
                </a:path>
              </a:pathLst>
            </a:custGeom>
            <a:solidFill>
              <a:srgbClr val="FB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ïṧḻïḓê"/>
            <p:cNvSpPr/>
            <p:nvPr/>
          </p:nvSpPr>
          <p:spPr bwMode="auto">
            <a:xfrm>
              <a:off x="7470033" y="1328406"/>
              <a:ext cx="101822" cy="81681"/>
            </a:xfrm>
            <a:custGeom>
              <a:avLst/>
              <a:gdLst>
                <a:gd name="T0" fmla="*/ 51 w 70"/>
                <a:gd name="T1" fmla="*/ 0 h 56"/>
                <a:gd name="T2" fmla="*/ 0 w 70"/>
                <a:gd name="T3" fmla="*/ 35 h 56"/>
                <a:gd name="T4" fmla="*/ 5 w 70"/>
                <a:gd name="T5" fmla="*/ 34 h 56"/>
                <a:gd name="T6" fmla="*/ 43 w 70"/>
                <a:gd name="T7" fmla="*/ 56 h 56"/>
                <a:gd name="T8" fmla="*/ 63 w 70"/>
                <a:gd name="T9" fmla="*/ 52 h 56"/>
                <a:gd name="T10" fmla="*/ 63 w 70"/>
                <a:gd name="T11" fmla="*/ 52 h 56"/>
                <a:gd name="T12" fmla="*/ 60 w 70"/>
                <a:gd name="T13" fmla="*/ 34 h 56"/>
                <a:gd name="T14" fmla="*/ 70 w 70"/>
                <a:gd name="T15" fmla="*/ 4 h 56"/>
                <a:gd name="T16" fmla="*/ 51 w 70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56">
                  <a:moveTo>
                    <a:pt x="51" y="0"/>
                  </a:moveTo>
                  <a:cubicBezTo>
                    <a:pt x="28" y="0"/>
                    <a:pt x="8" y="15"/>
                    <a:pt x="0" y="35"/>
                  </a:cubicBezTo>
                  <a:cubicBezTo>
                    <a:pt x="2" y="35"/>
                    <a:pt x="3" y="34"/>
                    <a:pt x="5" y="34"/>
                  </a:cubicBezTo>
                  <a:cubicBezTo>
                    <a:pt x="21" y="34"/>
                    <a:pt x="35" y="43"/>
                    <a:pt x="43" y="56"/>
                  </a:cubicBezTo>
                  <a:cubicBezTo>
                    <a:pt x="49" y="53"/>
                    <a:pt x="56" y="52"/>
                    <a:pt x="63" y="52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1" y="47"/>
                    <a:pt x="60" y="40"/>
                    <a:pt x="60" y="34"/>
                  </a:cubicBezTo>
                  <a:cubicBezTo>
                    <a:pt x="60" y="23"/>
                    <a:pt x="64" y="12"/>
                    <a:pt x="70" y="4"/>
                  </a:cubicBezTo>
                  <a:cubicBezTo>
                    <a:pt x="64" y="1"/>
                    <a:pt x="58" y="0"/>
                    <a:pt x="51" y="0"/>
                  </a:cubicBezTo>
                </a:path>
              </a:pathLst>
            </a:custGeom>
            <a:solidFill>
              <a:srgbClr val="F5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íślïďé"/>
            <p:cNvSpPr/>
            <p:nvPr/>
          </p:nvSpPr>
          <p:spPr bwMode="auto">
            <a:xfrm>
              <a:off x="7480103" y="1403373"/>
              <a:ext cx="119725" cy="167838"/>
            </a:xfrm>
            <a:custGeom>
              <a:avLst/>
              <a:gdLst>
                <a:gd name="T0" fmla="*/ 56 w 82"/>
                <a:gd name="T1" fmla="*/ 0 h 115"/>
                <a:gd name="T2" fmla="*/ 36 w 82"/>
                <a:gd name="T3" fmla="*/ 4 h 115"/>
                <a:gd name="T4" fmla="*/ 43 w 82"/>
                <a:gd name="T5" fmla="*/ 28 h 115"/>
                <a:gd name="T6" fmla="*/ 0 w 82"/>
                <a:gd name="T7" fmla="*/ 74 h 115"/>
                <a:gd name="T8" fmla="*/ 56 w 82"/>
                <a:gd name="T9" fmla="*/ 115 h 115"/>
                <a:gd name="T10" fmla="*/ 76 w 82"/>
                <a:gd name="T11" fmla="*/ 111 h 115"/>
                <a:gd name="T12" fmla="*/ 60 w 82"/>
                <a:gd name="T13" fmla="*/ 73 h 115"/>
                <a:gd name="T14" fmla="*/ 82 w 82"/>
                <a:gd name="T15" fmla="*/ 29 h 115"/>
                <a:gd name="T16" fmla="*/ 56 w 82"/>
                <a:gd name="T17" fmla="*/ 0 h 115"/>
                <a:gd name="T18" fmla="*/ 56 w 82"/>
                <a:gd name="T1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115">
                  <a:moveTo>
                    <a:pt x="56" y="0"/>
                  </a:moveTo>
                  <a:cubicBezTo>
                    <a:pt x="49" y="0"/>
                    <a:pt x="42" y="1"/>
                    <a:pt x="36" y="4"/>
                  </a:cubicBezTo>
                  <a:cubicBezTo>
                    <a:pt x="41" y="11"/>
                    <a:pt x="43" y="19"/>
                    <a:pt x="43" y="28"/>
                  </a:cubicBezTo>
                  <a:cubicBezTo>
                    <a:pt x="43" y="53"/>
                    <a:pt x="24" y="73"/>
                    <a:pt x="0" y="74"/>
                  </a:cubicBezTo>
                  <a:cubicBezTo>
                    <a:pt x="7" y="97"/>
                    <a:pt x="29" y="115"/>
                    <a:pt x="56" y="115"/>
                  </a:cubicBezTo>
                  <a:cubicBezTo>
                    <a:pt x="63" y="115"/>
                    <a:pt x="70" y="113"/>
                    <a:pt x="76" y="111"/>
                  </a:cubicBezTo>
                  <a:cubicBezTo>
                    <a:pt x="66" y="101"/>
                    <a:pt x="60" y="88"/>
                    <a:pt x="60" y="73"/>
                  </a:cubicBezTo>
                  <a:cubicBezTo>
                    <a:pt x="60" y="55"/>
                    <a:pt x="69" y="40"/>
                    <a:pt x="82" y="29"/>
                  </a:cubicBezTo>
                  <a:cubicBezTo>
                    <a:pt x="70" y="23"/>
                    <a:pt x="61" y="13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</a:path>
              </a:pathLst>
            </a:custGeom>
            <a:solidFill>
              <a:srgbClr val="F5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í$ļíďe"/>
            <p:cNvSpPr/>
            <p:nvPr/>
          </p:nvSpPr>
          <p:spPr bwMode="auto">
            <a:xfrm>
              <a:off x="7700530" y="1321693"/>
              <a:ext cx="114130" cy="89514"/>
            </a:xfrm>
            <a:custGeom>
              <a:avLst/>
              <a:gdLst>
                <a:gd name="T0" fmla="*/ 23 w 78"/>
                <a:gd name="T1" fmla="*/ 0 h 61"/>
                <a:gd name="T2" fmla="*/ 0 w 78"/>
                <a:gd name="T3" fmla="*/ 5 h 61"/>
                <a:gd name="T4" fmla="*/ 11 w 78"/>
                <a:gd name="T5" fmla="*/ 38 h 61"/>
                <a:gd name="T6" fmla="*/ 6 w 78"/>
                <a:gd name="T7" fmla="*/ 61 h 61"/>
                <a:gd name="T8" fmla="*/ 32 w 78"/>
                <a:gd name="T9" fmla="*/ 55 h 61"/>
                <a:gd name="T10" fmla="*/ 58 w 78"/>
                <a:gd name="T11" fmla="*/ 61 h 61"/>
                <a:gd name="T12" fmla="*/ 78 w 78"/>
                <a:gd name="T13" fmla="*/ 51 h 61"/>
                <a:gd name="T14" fmla="*/ 23 w 78"/>
                <a:gd name="T1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61">
                  <a:moveTo>
                    <a:pt x="23" y="0"/>
                  </a:moveTo>
                  <a:cubicBezTo>
                    <a:pt x="15" y="0"/>
                    <a:pt x="7" y="1"/>
                    <a:pt x="0" y="5"/>
                  </a:cubicBezTo>
                  <a:cubicBezTo>
                    <a:pt x="7" y="14"/>
                    <a:pt x="11" y="25"/>
                    <a:pt x="11" y="38"/>
                  </a:cubicBezTo>
                  <a:cubicBezTo>
                    <a:pt x="11" y="46"/>
                    <a:pt x="10" y="54"/>
                    <a:pt x="6" y="61"/>
                  </a:cubicBezTo>
                  <a:cubicBezTo>
                    <a:pt x="14" y="57"/>
                    <a:pt x="23" y="55"/>
                    <a:pt x="32" y="55"/>
                  </a:cubicBezTo>
                  <a:cubicBezTo>
                    <a:pt x="41" y="55"/>
                    <a:pt x="51" y="57"/>
                    <a:pt x="58" y="61"/>
                  </a:cubicBezTo>
                  <a:cubicBezTo>
                    <a:pt x="63" y="56"/>
                    <a:pt x="70" y="53"/>
                    <a:pt x="78" y="51"/>
                  </a:cubicBezTo>
                  <a:cubicBezTo>
                    <a:pt x="76" y="23"/>
                    <a:pt x="52" y="0"/>
                    <a:pt x="23" y="0"/>
                  </a:cubicBezTo>
                </a:path>
              </a:pathLst>
            </a:custGeom>
            <a:solidFill>
              <a:srgbClr val="F5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isḻîḋe"/>
            <p:cNvSpPr/>
            <p:nvPr/>
          </p:nvSpPr>
          <p:spPr bwMode="auto">
            <a:xfrm>
              <a:off x="7557308" y="1298195"/>
              <a:ext cx="158887" cy="147697"/>
            </a:xfrm>
            <a:custGeom>
              <a:avLst/>
              <a:gdLst>
                <a:gd name="T0" fmla="*/ 55 w 109"/>
                <a:gd name="T1" fmla="*/ 0 h 101"/>
                <a:gd name="T2" fmla="*/ 10 w 109"/>
                <a:gd name="T3" fmla="*/ 24 h 101"/>
                <a:gd name="T4" fmla="*/ 0 w 109"/>
                <a:gd name="T5" fmla="*/ 54 h 101"/>
                <a:gd name="T6" fmla="*/ 3 w 109"/>
                <a:gd name="T7" fmla="*/ 72 h 101"/>
                <a:gd name="T8" fmla="*/ 29 w 109"/>
                <a:gd name="T9" fmla="*/ 101 h 101"/>
                <a:gd name="T10" fmla="*/ 63 w 109"/>
                <a:gd name="T11" fmla="*/ 90 h 101"/>
                <a:gd name="T12" fmla="*/ 84 w 109"/>
                <a:gd name="T13" fmla="*/ 94 h 101"/>
                <a:gd name="T14" fmla="*/ 104 w 109"/>
                <a:gd name="T15" fmla="*/ 77 h 101"/>
                <a:gd name="T16" fmla="*/ 109 w 109"/>
                <a:gd name="T17" fmla="*/ 54 h 101"/>
                <a:gd name="T18" fmla="*/ 98 w 109"/>
                <a:gd name="T19" fmla="*/ 21 h 101"/>
                <a:gd name="T20" fmla="*/ 55 w 109"/>
                <a:gd name="T2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01">
                  <a:moveTo>
                    <a:pt x="55" y="0"/>
                  </a:moveTo>
                  <a:cubicBezTo>
                    <a:pt x="36" y="0"/>
                    <a:pt x="19" y="9"/>
                    <a:pt x="10" y="24"/>
                  </a:cubicBezTo>
                  <a:cubicBezTo>
                    <a:pt x="4" y="32"/>
                    <a:pt x="0" y="43"/>
                    <a:pt x="0" y="54"/>
                  </a:cubicBezTo>
                  <a:cubicBezTo>
                    <a:pt x="0" y="60"/>
                    <a:pt x="1" y="67"/>
                    <a:pt x="3" y="72"/>
                  </a:cubicBezTo>
                  <a:cubicBezTo>
                    <a:pt x="8" y="85"/>
                    <a:pt x="17" y="95"/>
                    <a:pt x="29" y="101"/>
                  </a:cubicBezTo>
                  <a:cubicBezTo>
                    <a:pt x="38" y="94"/>
                    <a:pt x="50" y="90"/>
                    <a:pt x="63" y="90"/>
                  </a:cubicBezTo>
                  <a:cubicBezTo>
                    <a:pt x="71" y="90"/>
                    <a:pt x="78" y="91"/>
                    <a:pt x="84" y="94"/>
                  </a:cubicBezTo>
                  <a:cubicBezTo>
                    <a:pt x="89" y="87"/>
                    <a:pt x="96" y="81"/>
                    <a:pt x="104" y="77"/>
                  </a:cubicBezTo>
                  <a:cubicBezTo>
                    <a:pt x="108" y="70"/>
                    <a:pt x="109" y="62"/>
                    <a:pt x="109" y="54"/>
                  </a:cubicBezTo>
                  <a:cubicBezTo>
                    <a:pt x="109" y="41"/>
                    <a:pt x="105" y="30"/>
                    <a:pt x="98" y="21"/>
                  </a:cubicBezTo>
                  <a:cubicBezTo>
                    <a:pt x="88" y="8"/>
                    <a:pt x="72" y="0"/>
                    <a:pt x="55" y="0"/>
                  </a:cubicBezTo>
                </a:path>
              </a:pathLst>
            </a:custGeom>
            <a:solidFill>
              <a:srgbClr val="F5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ïśľíḍe"/>
            <p:cNvSpPr/>
            <p:nvPr/>
          </p:nvSpPr>
          <p:spPr bwMode="auto">
            <a:xfrm>
              <a:off x="7680390" y="1402255"/>
              <a:ext cx="146579" cy="160006"/>
            </a:xfrm>
            <a:custGeom>
              <a:avLst/>
              <a:gdLst>
                <a:gd name="T0" fmla="*/ 46 w 101"/>
                <a:gd name="T1" fmla="*/ 0 h 110"/>
                <a:gd name="T2" fmla="*/ 20 w 101"/>
                <a:gd name="T3" fmla="*/ 6 h 110"/>
                <a:gd name="T4" fmla="*/ 0 w 101"/>
                <a:gd name="T5" fmla="*/ 23 h 110"/>
                <a:gd name="T6" fmla="*/ 35 w 101"/>
                <a:gd name="T7" fmla="*/ 74 h 110"/>
                <a:gd name="T8" fmla="*/ 25 w 101"/>
                <a:gd name="T9" fmla="*/ 106 h 110"/>
                <a:gd name="T10" fmla="*/ 46 w 101"/>
                <a:gd name="T11" fmla="*/ 110 h 110"/>
                <a:gd name="T12" fmla="*/ 101 w 101"/>
                <a:gd name="T13" fmla="*/ 65 h 110"/>
                <a:gd name="T14" fmla="*/ 97 w 101"/>
                <a:gd name="T15" fmla="*/ 65 h 110"/>
                <a:gd name="T16" fmla="*/ 62 w 101"/>
                <a:gd name="T17" fmla="*/ 31 h 110"/>
                <a:gd name="T18" fmla="*/ 72 w 101"/>
                <a:gd name="T19" fmla="*/ 6 h 110"/>
                <a:gd name="T20" fmla="*/ 46 w 101"/>
                <a:gd name="T2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110">
                  <a:moveTo>
                    <a:pt x="46" y="0"/>
                  </a:moveTo>
                  <a:cubicBezTo>
                    <a:pt x="37" y="0"/>
                    <a:pt x="28" y="2"/>
                    <a:pt x="20" y="6"/>
                  </a:cubicBezTo>
                  <a:cubicBezTo>
                    <a:pt x="12" y="10"/>
                    <a:pt x="5" y="16"/>
                    <a:pt x="0" y="23"/>
                  </a:cubicBezTo>
                  <a:cubicBezTo>
                    <a:pt x="21" y="31"/>
                    <a:pt x="35" y="51"/>
                    <a:pt x="35" y="74"/>
                  </a:cubicBezTo>
                  <a:cubicBezTo>
                    <a:pt x="35" y="86"/>
                    <a:pt x="32" y="97"/>
                    <a:pt x="25" y="106"/>
                  </a:cubicBezTo>
                  <a:cubicBezTo>
                    <a:pt x="31" y="108"/>
                    <a:pt x="38" y="110"/>
                    <a:pt x="46" y="110"/>
                  </a:cubicBezTo>
                  <a:cubicBezTo>
                    <a:pt x="73" y="110"/>
                    <a:pt x="96" y="90"/>
                    <a:pt x="101" y="65"/>
                  </a:cubicBezTo>
                  <a:cubicBezTo>
                    <a:pt x="100" y="65"/>
                    <a:pt x="99" y="65"/>
                    <a:pt x="97" y="65"/>
                  </a:cubicBezTo>
                  <a:cubicBezTo>
                    <a:pt x="78" y="65"/>
                    <a:pt x="62" y="50"/>
                    <a:pt x="62" y="31"/>
                  </a:cubicBezTo>
                  <a:cubicBezTo>
                    <a:pt x="62" y="21"/>
                    <a:pt x="66" y="12"/>
                    <a:pt x="72" y="6"/>
                  </a:cubicBezTo>
                  <a:cubicBezTo>
                    <a:pt x="65" y="2"/>
                    <a:pt x="55" y="0"/>
                    <a:pt x="46" y="0"/>
                  </a:cubicBezTo>
                </a:path>
              </a:pathLst>
            </a:custGeom>
            <a:solidFill>
              <a:srgbClr val="F5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ís1íḓè"/>
            <p:cNvSpPr/>
            <p:nvPr/>
          </p:nvSpPr>
          <p:spPr bwMode="auto">
            <a:xfrm>
              <a:off x="7567379" y="1430227"/>
              <a:ext cx="163362" cy="160006"/>
            </a:xfrm>
            <a:custGeom>
              <a:avLst/>
              <a:gdLst>
                <a:gd name="T0" fmla="*/ 56 w 112"/>
                <a:gd name="T1" fmla="*/ 0 h 110"/>
                <a:gd name="T2" fmla="*/ 22 w 112"/>
                <a:gd name="T3" fmla="*/ 11 h 110"/>
                <a:gd name="T4" fmla="*/ 0 w 112"/>
                <a:gd name="T5" fmla="*/ 55 h 110"/>
                <a:gd name="T6" fmla="*/ 16 w 112"/>
                <a:gd name="T7" fmla="*/ 93 h 110"/>
                <a:gd name="T8" fmla="*/ 56 w 112"/>
                <a:gd name="T9" fmla="*/ 110 h 110"/>
                <a:gd name="T10" fmla="*/ 102 w 112"/>
                <a:gd name="T11" fmla="*/ 87 h 110"/>
                <a:gd name="T12" fmla="*/ 112 w 112"/>
                <a:gd name="T13" fmla="*/ 55 h 110"/>
                <a:gd name="T14" fmla="*/ 77 w 112"/>
                <a:gd name="T15" fmla="*/ 4 h 110"/>
                <a:gd name="T16" fmla="*/ 56 w 112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110">
                  <a:moveTo>
                    <a:pt x="56" y="0"/>
                  </a:moveTo>
                  <a:cubicBezTo>
                    <a:pt x="43" y="0"/>
                    <a:pt x="31" y="4"/>
                    <a:pt x="22" y="11"/>
                  </a:cubicBezTo>
                  <a:cubicBezTo>
                    <a:pt x="9" y="22"/>
                    <a:pt x="0" y="37"/>
                    <a:pt x="0" y="55"/>
                  </a:cubicBezTo>
                  <a:cubicBezTo>
                    <a:pt x="0" y="70"/>
                    <a:pt x="6" y="83"/>
                    <a:pt x="16" y="93"/>
                  </a:cubicBezTo>
                  <a:cubicBezTo>
                    <a:pt x="26" y="103"/>
                    <a:pt x="41" y="110"/>
                    <a:pt x="56" y="110"/>
                  </a:cubicBezTo>
                  <a:cubicBezTo>
                    <a:pt x="75" y="110"/>
                    <a:pt x="92" y="101"/>
                    <a:pt x="102" y="87"/>
                  </a:cubicBezTo>
                  <a:cubicBezTo>
                    <a:pt x="109" y="78"/>
                    <a:pt x="112" y="67"/>
                    <a:pt x="112" y="55"/>
                  </a:cubicBezTo>
                  <a:cubicBezTo>
                    <a:pt x="112" y="32"/>
                    <a:pt x="98" y="12"/>
                    <a:pt x="77" y="4"/>
                  </a:cubicBezTo>
                  <a:cubicBezTo>
                    <a:pt x="71" y="1"/>
                    <a:pt x="64" y="0"/>
                    <a:pt x="56" y="0"/>
                  </a:cubicBezTo>
                </a:path>
              </a:pathLst>
            </a:custGeom>
            <a:solidFill>
              <a:srgbClr val="F5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íšľiḑe"/>
            <p:cNvSpPr/>
            <p:nvPr/>
          </p:nvSpPr>
          <p:spPr bwMode="auto">
            <a:xfrm>
              <a:off x="7769903" y="1396660"/>
              <a:ext cx="104060" cy="100703"/>
            </a:xfrm>
            <a:custGeom>
              <a:avLst/>
              <a:gdLst>
                <a:gd name="T0" fmla="*/ 35 w 71"/>
                <a:gd name="T1" fmla="*/ 0 h 69"/>
                <a:gd name="T2" fmla="*/ 30 w 71"/>
                <a:gd name="T3" fmla="*/ 0 h 69"/>
                <a:gd name="T4" fmla="*/ 10 w 71"/>
                <a:gd name="T5" fmla="*/ 10 h 69"/>
                <a:gd name="T6" fmla="*/ 0 w 71"/>
                <a:gd name="T7" fmla="*/ 35 h 69"/>
                <a:gd name="T8" fmla="*/ 35 w 71"/>
                <a:gd name="T9" fmla="*/ 69 h 69"/>
                <a:gd name="T10" fmla="*/ 39 w 71"/>
                <a:gd name="T11" fmla="*/ 69 h 69"/>
                <a:gd name="T12" fmla="*/ 71 w 71"/>
                <a:gd name="T13" fmla="*/ 35 h 69"/>
                <a:gd name="T14" fmla="*/ 35 w 71"/>
                <a:gd name="T1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9">
                  <a:moveTo>
                    <a:pt x="35" y="0"/>
                  </a:moveTo>
                  <a:cubicBezTo>
                    <a:pt x="33" y="0"/>
                    <a:pt x="31" y="0"/>
                    <a:pt x="30" y="0"/>
                  </a:cubicBezTo>
                  <a:cubicBezTo>
                    <a:pt x="22" y="2"/>
                    <a:pt x="15" y="5"/>
                    <a:pt x="10" y="10"/>
                  </a:cubicBezTo>
                  <a:cubicBezTo>
                    <a:pt x="4" y="16"/>
                    <a:pt x="0" y="25"/>
                    <a:pt x="0" y="35"/>
                  </a:cubicBezTo>
                  <a:cubicBezTo>
                    <a:pt x="0" y="54"/>
                    <a:pt x="16" y="69"/>
                    <a:pt x="35" y="69"/>
                  </a:cubicBezTo>
                  <a:cubicBezTo>
                    <a:pt x="37" y="69"/>
                    <a:pt x="38" y="69"/>
                    <a:pt x="39" y="69"/>
                  </a:cubicBezTo>
                  <a:cubicBezTo>
                    <a:pt x="57" y="67"/>
                    <a:pt x="71" y="53"/>
                    <a:pt x="71" y="35"/>
                  </a:cubicBezTo>
                  <a:cubicBezTo>
                    <a:pt x="71" y="15"/>
                    <a:pt x="55" y="0"/>
                    <a:pt x="35" y="0"/>
                  </a:cubicBezTo>
                </a:path>
              </a:pathLst>
            </a:custGeom>
            <a:solidFill>
              <a:srgbClr val="F5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ïṩḷiḍé"/>
            <p:cNvSpPr/>
            <p:nvPr/>
          </p:nvSpPr>
          <p:spPr bwMode="auto">
            <a:xfrm>
              <a:off x="7409611" y="1377639"/>
              <a:ext cx="133152" cy="134270"/>
            </a:xfrm>
            <a:custGeom>
              <a:avLst/>
              <a:gdLst>
                <a:gd name="T0" fmla="*/ 46 w 91"/>
                <a:gd name="T1" fmla="*/ 0 h 92"/>
                <a:gd name="T2" fmla="*/ 41 w 91"/>
                <a:gd name="T3" fmla="*/ 1 h 92"/>
                <a:gd name="T4" fmla="*/ 0 w 91"/>
                <a:gd name="T5" fmla="*/ 46 h 92"/>
                <a:gd name="T6" fmla="*/ 46 w 91"/>
                <a:gd name="T7" fmla="*/ 92 h 92"/>
                <a:gd name="T8" fmla="*/ 48 w 91"/>
                <a:gd name="T9" fmla="*/ 92 h 92"/>
                <a:gd name="T10" fmla="*/ 91 w 91"/>
                <a:gd name="T11" fmla="*/ 46 h 92"/>
                <a:gd name="T12" fmla="*/ 84 w 91"/>
                <a:gd name="T13" fmla="*/ 22 h 92"/>
                <a:gd name="T14" fmla="*/ 46 w 91"/>
                <a:gd name="T1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92">
                  <a:moveTo>
                    <a:pt x="46" y="0"/>
                  </a:moveTo>
                  <a:cubicBezTo>
                    <a:pt x="44" y="0"/>
                    <a:pt x="43" y="1"/>
                    <a:pt x="41" y="1"/>
                  </a:cubicBezTo>
                  <a:cubicBezTo>
                    <a:pt x="18" y="3"/>
                    <a:pt x="0" y="22"/>
                    <a:pt x="0" y="46"/>
                  </a:cubicBezTo>
                  <a:cubicBezTo>
                    <a:pt x="0" y="71"/>
                    <a:pt x="21" y="92"/>
                    <a:pt x="46" y="92"/>
                  </a:cubicBezTo>
                  <a:cubicBezTo>
                    <a:pt x="46" y="92"/>
                    <a:pt x="47" y="92"/>
                    <a:pt x="48" y="92"/>
                  </a:cubicBezTo>
                  <a:cubicBezTo>
                    <a:pt x="72" y="91"/>
                    <a:pt x="91" y="71"/>
                    <a:pt x="91" y="46"/>
                  </a:cubicBezTo>
                  <a:cubicBezTo>
                    <a:pt x="91" y="37"/>
                    <a:pt x="89" y="29"/>
                    <a:pt x="84" y="22"/>
                  </a:cubicBezTo>
                  <a:cubicBezTo>
                    <a:pt x="76" y="9"/>
                    <a:pt x="62" y="0"/>
                    <a:pt x="46" y="0"/>
                  </a:cubicBezTo>
                </a:path>
              </a:pathLst>
            </a:custGeom>
            <a:solidFill>
              <a:srgbClr val="F5F7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ïsḻîdê"/>
            <p:cNvSpPr/>
            <p:nvPr/>
          </p:nvSpPr>
          <p:spPr bwMode="auto">
            <a:xfrm>
              <a:off x="7681509" y="2893774"/>
              <a:ext cx="220427" cy="220427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iṩļïďè"/>
            <p:cNvSpPr/>
            <p:nvPr/>
          </p:nvSpPr>
          <p:spPr bwMode="auto">
            <a:xfrm>
              <a:off x="7697174" y="2998952"/>
              <a:ext cx="234973" cy="230497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ísḻiḍê"/>
            <p:cNvSpPr/>
            <p:nvPr/>
          </p:nvSpPr>
          <p:spPr bwMode="auto">
            <a:xfrm>
              <a:off x="7944455" y="2883704"/>
              <a:ext cx="220427" cy="217070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ísľide"/>
            <p:cNvSpPr/>
            <p:nvPr/>
          </p:nvSpPr>
          <p:spPr bwMode="auto">
            <a:xfrm>
              <a:off x="7810184" y="2853493"/>
              <a:ext cx="220427" cy="217070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îSľïḓé"/>
            <p:cNvSpPr/>
            <p:nvPr/>
          </p:nvSpPr>
          <p:spPr bwMode="auto">
            <a:xfrm>
              <a:off x="7959001" y="2994476"/>
              <a:ext cx="226022" cy="221546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íṧḷïḍè"/>
            <p:cNvSpPr/>
            <p:nvPr/>
          </p:nvSpPr>
          <p:spPr bwMode="auto">
            <a:xfrm>
              <a:off x="7824731" y="3033639"/>
              <a:ext cx="226022" cy="221546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íŝ1íḋè"/>
            <p:cNvSpPr/>
            <p:nvPr/>
          </p:nvSpPr>
          <p:spPr bwMode="auto">
            <a:xfrm>
              <a:off x="8104460" y="2987763"/>
              <a:ext cx="143222" cy="139865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ïṥḻiḓé"/>
            <p:cNvSpPr/>
            <p:nvPr/>
          </p:nvSpPr>
          <p:spPr bwMode="auto">
            <a:xfrm>
              <a:off x="7605422" y="2962028"/>
              <a:ext cx="185741" cy="184622"/>
            </a:xfrm>
            <a:prstGeom prst="ellipse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iŝ1ïḓè"/>
            <p:cNvSpPr/>
            <p:nvPr/>
          </p:nvSpPr>
          <p:spPr bwMode="auto">
            <a:xfrm>
              <a:off x="5789416" y="2483131"/>
              <a:ext cx="791076" cy="665757"/>
            </a:xfrm>
            <a:custGeom>
              <a:avLst/>
              <a:gdLst>
                <a:gd name="T0" fmla="*/ 33 w 542"/>
                <a:gd name="T1" fmla="*/ 369 h 457"/>
                <a:gd name="T2" fmla="*/ 211 w 542"/>
                <a:gd name="T3" fmla="*/ 286 h 457"/>
                <a:gd name="T4" fmla="*/ 414 w 542"/>
                <a:gd name="T5" fmla="*/ 228 h 457"/>
                <a:gd name="T6" fmla="*/ 397 w 542"/>
                <a:gd name="T7" fmla="*/ 457 h 457"/>
                <a:gd name="T8" fmla="*/ 509 w 542"/>
                <a:gd name="T9" fmla="*/ 418 h 457"/>
                <a:gd name="T10" fmla="*/ 480 w 542"/>
                <a:gd name="T11" fmla="*/ 98 h 457"/>
                <a:gd name="T12" fmla="*/ 75 w 542"/>
                <a:gd name="T13" fmla="*/ 246 h 457"/>
                <a:gd name="T14" fmla="*/ 33 w 542"/>
                <a:gd name="T15" fmla="*/ 369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2" h="457">
                  <a:moveTo>
                    <a:pt x="33" y="369"/>
                  </a:moveTo>
                  <a:cubicBezTo>
                    <a:pt x="70" y="385"/>
                    <a:pt x="140" y="335"/>
                    <a:pt x="211" y="286"/>
                  </a:cubicBezTo>
                  <a:cubicBezTo>
                    <a:pt x="300" y="223"/>
                    <a:pt x="389" y="161"/>
                    <a:pt x="414" y="228"/>
                  </a:cubicBezTo>
                  <a:cubicBezTo>
                    <a:pt x="434" y="281"/>
                    <a:pt x="430" y="347"/>
                    <a:pt x="397" y="457"/>
                  </a:cubicBezTo>
                  <a:cubicBezTo>
                    <a:pt x="509" y="418"/>
                    <a:pt x="509" y="418"/>
                    <a:pt x="509" y="418"/>
                  </a:cubicBezTo>
                  <a:cubicBezTo>
                    <a:pt x="533" y="260"/>
                    <a:pt x="542" y="157"/>
                    <a:pt x="480" y="98"/>
                  </a:cubicBezTo>
                  <a:cubicBezTo>
                    <a:pt x="376" y="0"/>
                    <a:pt x="75" y="246"/>
                    <a:pt x="75" y="246"/>
                  </a:cubicBezTo>
                  <a:cubicBezTo>
                    <a:pt x="75" y="246"/>
                    <a:pt x="0" y="356"/>
                    <a:pt x="33" y="369"/>
                  </a:cubicBezTo>
                </a:path>
              </a:pathLst>
            </a:custGeom>
            <a:solidFill>
              <a:srgbClr val="4A6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iŝ1ïďe"/>
            <p:cNvSpPr/>
            <p:nvPr/>
          </p:nvSpPr>
          <p:spPr bwMode="auto">
            <a:xfrm>
              <a:off x="6002010" y="2870277"/>
              <a:ext cx="136508" cy="93989"/>
            </a:xfrm>
            <a:custGeom>
              <a:avLst/>
              <a:gdLst>
                <a:gd name="T0" fmla="*/ 0 w 93"/>
                <a:gd name="T1" fmla="*/ 64 h 64"/>
                <a:gd name="T2" fmla="*/ 0 w 93"/>
                <a:gd name="T3" fmla="*/ 64 h 64"/>
                <a:gd name="T4" fmla="*/ 0 w 93"/>
                <a:gd name="T5" fmla="*/ 64 h 64"/>
                <a:gd name="T6" fmla="*/ 1 w 93"/>
                <a:gd name="T7" fmla="*/ 63 h 64"/>
                <a:gd name="T8" fmla="*/ 0 w 93"/>
                <a:gd name="T9" fmla="*/ 64 h 64"/>
                <a:gd name="T10" fmla="*/ 1 w 93"/>
                <a:gd name="T11" fmla="*/ 63 h 64"/>
                <a:gd name="T12" fmla="*/ 1 w 93"/>
                <a:gd name="T13" fmla="*/ 63 h 64"/>
                <a:gd name="T14" fmla="*/ 1 w 93"/>
                <a:gd name="T15" fmla="*/ 63 h 64"/>
                <a:gd name="T16" fmla="*/ 1 w 93"/>
                <a:gd name="T17" fmla="*/ 63 h 64"/>
                <a:gd name="T18" fmla="*/ 2 w 93"/>
                <a:gd name="T19" fmla="*/ 63 h 64"/>
                <a:gd name="T20" fmla="*/ 2 w 93"/>
                <a:gd name="T21" fmla="*/ 63 h 64"/>
                <a:gd name="T22" fmla="*/ 2 w 93"/>
                <a:gd name="T23" fmla="*/ 63 h 64"/>
                <a:gd name="T24" fmla="*/ 2 w 93"/>
                <a:gd name="T25" fmla="*/ 62 h 64"/>
                <a:gd name="T26" fmla="*/ 2 w 93"/>
                <a:gd name="T27" fmla="*/ 62 h 64"/>
                <a:gd name="T28" fmla="*/ 2 w 93"/>
                <a:gd name="T29" fmla="*/ 62 h 64"/>
                <a:gd name="T30" fmla="*/ 3 w 93"/>
                <a:gd name="T31" fmla="*/ 62 h 64"/>
                <a:gd name="T32" fmla="*/ 2 w 93"/>
                <a:gd name="T33" fmla="*/ 62 h 64"/>
                <a:gd name="T34" fmla="*/ 3 w 93"/>
                <a:gd name="T35" fmla="*/ 62 h 64"/>
                <a:gd name="T36" fmla="*/ 3 w 93"/>
                <a:gd name="T37" fmla="*/ 62 h 64"/>
                <a:gd name="T38" fmla="*/ 3 w 93"/>
                <a:gd name="T39" fmla="*/ 62 h 64"/>
                <a:gd name="T40" fmla="*/ 3 w 93"/>
                <a:gd name="T41" fmla="*/ 62 h 64"/>
                <a:gd name="T42" fmla="*/ 3 w 93"/>
                <a:gd name="T43" fmla="*/ 62 h 64"/>
                <a:gd name="T44" fmla="*/ 3 w 93"/>
                <a:gd name="T45" fmla="*/ 62 h 64"/>
                <a:gd name="T46" fmla="*/ 3 w 93"/>
                <a:gd name="T47" fmla="*/ 62 h 64"/>
                <a:gd name="T48" fmla="*/ 5 w 93"/>
                <a:gd name="T49" fmla="*/ 61 h 64"/>
                <a:gd name="T50" fmla="*/ 3 w 93"/>
                <a:gd name="T51" fmla="*/ 62 h 64"/>
                <a:gd name="T52" fmla="*/ 5 w 93"/>
                <a:gd name="T53" fmla="*/ 61 h 64"/>
                <a:gd name="T54" fmla="*/ 93 w 93"/>
                <a:gd name="T55" fmla="*/ 0 h 64"/>
                <a:gd name="T56" fmla="*/ 65 w 93"/>
                <a:gd name="T57" fmla="*/ 20 h 64"/>
                <a:gd name="T58" fmla="*/ 5 w 93"/>
                <a:gd name="T59" fmla="*/ 61 h 64"/>
                <a:gd name="T60" fmla="*/ 93 w 93"/>
                <a:gd name="T61" fmla="*/ 0 h 64"/>
                <a:gd name="T62" fmla="*/ 93 w 93"/>
                <a:gd name="T6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" h="64">
                  <a:moveTo>
                    <a:pt x="0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64"/>
                    <a:pt x="0" y="64"/>
                    <a:pt x="0" y="64"/>
                  </a:cubicBezTo>
                  <a:moveTo>
                    <a:pt x="1" y="63"/>
                  </a:moveTo>
                  <a:cubicBezTo>
                    <a:pt x="1" y="63"/>
                    <a:pt x="1" y="64"/>
                    <a:pt x="0" y="64"/>
                  </a:cubicBezTo>
                  <a:cubicBezTo>
                    <a:pt x="1" y="64"/>
                    <a:pt x="1" y="63"/>
                    <a:pt x="1" y="63"/>
                  </a:cubicBezTo>
                  <a:moveTo>
                    <a:pt x="1" y="63"/>
                  </a:moveTo>
                  <a:cubicBezTo>
                    <a:pt x="1" y="63"/>
                    <a:pt x="1" y="63"/>
                    <a:pt x="1" y="63"/>
                  </a:cubicBezTo>
                  <a:cubicBezTo>
                    <a:pt x="1" y="63"/>
                    <a:pt x="1" y="63"/>
                    <a:pt x="1" y="63"/>
                  </a:cubicBezTo>
                  <a:moveTo>
                    <a:pt x="2" y="63"/>
                  </a:move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2" y="63"/>
                    <a:pt x="2" y="63"/>
                  </a:cubicBezTo>
                  <a:moveTo>
                    <a:pt x="2" y="62"/>
                  </a:moveTo>
                  <a:cubicBezTo>
                    <a:pt x="2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moveTo>
                    <a:pt x="3" y="62"/>
                  </a:moveTo>
                  <a:cubicBezTo>
                    <a:pt x="3" y="62"/>
                    <a:pt x="3" y="62"/>
                    <a:pt x="2" y="62"/>
                  </a:cubicBezTo>
                  <a:cubicBezTo>
                    <a:pt x="3" y="62"/>
                    <a:pt x="3" y="62"/>
                    <a:pt x="3" y="62"/>
                  </a:cubicBezTo>
                  <a:moveTo>
                    <a:pt x="3" y="62"/>
                  </a:moveTo>
                  <a:cubicBezTo>
                    <a:pt x="3" y="62"/>
                    <a:pt x="3" y="62"/>
                    <a:pt x="3" y="62"/>
                  </a:cubicBezTo>
                  <a:cubicBezTo>
                    <a:pt x="3" y="62"/>
                    <a:pt x="3" y="62"/>
                    <a:pt x="3" y="62"/>
                  </a:cubicBezTo>
                  <a:moveTo>
                    <a:pt x="3" y="62"/>
                  </a:moveTo>
                  <a:cubicBezTo>
                    <a:pt x="3" y="62"/>
                    <a:pt x="3" y="62"/>
                    <a:pt x="3" y="62"/>
                  </a:cubicBezTo>
                  <a:cubicBezTo>
                    <a:pt x="3" y="62"/>
                    <a:pt x="3" y="62"/>
                    <a:pt x="3" y="62"/>
                  </a:cubicBezTo>
                  <a:moveTo>
                    <a:pt x="5" y="61"/>
                  </a:moveTo>
                  <a:cubicBezTo>
                    <a:pt x="4" y="61"/>
                    <a:pt x="4" y="61"/>
                    <a:pt x="3" y="62"/>
                  </a:cubicBezTo>
                  <a:cubicBezTo>
                    <a:pt x="4" y="61"/>
                    <a:pt x="4" y="61"/>
                    <a:pt x="5" y="61"/>
                  </a:cubicBezTo>
                  <a:moveTo>
                    <a:pt x="93" y="0"/>
                  </a:moveTo>
                  <a:cubicBezTo>
                    <a:pt x="83" y="6"/>
                    <a:pt x="74" y="13"/>
                    <a:pt x="65" y="20"/>
                  </a:cubicBezTo>
                  <a:cubicBezTo>
                    <a:pt x="44" y="34"/>
                    <a:pt x="24" y="48"/>
                    <a:pt x="5" y="61"/>
                  </a:cubicBezTo>
                  <a:cubicBezTo>
                    <a:pt x="33" y="42"/>
                    <a:pt x="63" y="20"/>
                    <a:pt x="93" y="0"/>
                  </a:cubicBezTo>
                  <a:cubicBezTo>
                    <a:pt x="93" y="0"/>
                    <a:pt x="93" y="0"/>
                    <a:pt x="93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ísḷïḍe"/>
            <p:cNvSpPr/>
            <p:nvPr/>
          </p:nvSpPr>
          <p:spPr bwMode="auto">
            <a:xfrm>
              <a:off x="5833054" y="2692368"/>
              <a:ext cx="305465" cy="332319"/>
            </a:xfrm>
            <a:custGeom>
              <a:avLst/>
              <a:gdLst>
                <a:gd name="T0" fmla="*/ 192 w 209"/>
                <a:gd name="T1" fmla="*/ 0 h 228"/>
                <a:gd name="T2" fmla="*/ 129 w 209"/>
                <a:gd name="T3" fmla="*/ 40 h 228"/>
                <a:gd name="T4" fmla="*/ 159 w 209"/>
                <a:gd name="T5" fmla="*/ 130 h 228"/>
                <a:gd name="T6" fmla="*/ 0 w 209"/>
                <a:gd name="T7" fmla="*/ 223 h 228"/>
                <a:gd name="T8" fmla="*/ 3 w 209"/>
                <a:gd name="T9" fmla="*/ 225 h 228"/>
                <a:gd name="T10" fmla="*/ 19 w 209"/>
                <a:gd name="T11" fmla="*/ 228 h 228"/>
                <a:gd name="T12" fmla="*/ 116 w 209"/>
                <a:gd name="T13" fmla="*/ 186 h 228"/>
                <a:gd name="T14" fmla="*/ 116 w 209"/>
                <a:gd name="T15" fmla="*/ 186 h 228"/>
                <a:gd name="T16" fmla="*/ 116 w 209"/>
                <a:gd name="T17" fmla="*/ 186 h 228"/>
                <a:gd name="T18" fmla="*/ 117 w 209"/>
                <a:gd name="T19" fmla="*/ 185 h 228"/>
                <a:gd name="T20" fmla="*/ 117 w 209"/>
                <a:gd name="T21" fmla="*/ 185 h 228"/>
                <a:gd name="T22" fmla="*/ 117 w 209"/>
                <a:gd name="T23" fmla="*/ 185 h 228"/>
                <a:gd name="T24" fmla="*/ 118 w 209"/>
                <a:gd name="T25" fmla="*/ 185 h 228"/>
                <a:gd name="T26" fmla="*/ 118 w 209"/>
                <a:gd name="T27" fmla="*/ 185 h 228"/>
                <a:gd name="T28" fmla="*/ 118 w 209"/>
                <a:gd name="T29" fmla="*/ 184 h 228"/>
                <a:gd name="T30" fmla="*/ 118 w 209"/>
                <a:gd name="T31" fmla="*/ 184 h 228"/>
                <a:gd name="T32" fmla="*/ 118 w 209"/>
                <a:gd name="T33" fmla="*/ 184 h 228"/>
                <a:gd name="T34" fmla="*/ 119 w 209"/>
                <a:gd name="T35" fmla="*/ 184 h 228"/>
                <a:gd name="T36" fmla="*/ 119 w 209"/>
                <a:gd name="T37" fmla="*/ 184 h 228"/>
                <a:gd name="T38" fmla="*/ 119 w 209"/>
                <a:gd name="T39" fmla="*/ 184 h 228"/>
                <a:gd name="T40" fmla="*/ 119 w 209"/>
                <a:gd name="T41" fmla="*/ 184 h 228"/>
                <a:gd name="T42" fmla="*/ 119 w 209"/>
                <a:gd name="T43" fmla="*/ 184 h 228"/>
                <a:gd name="T44" fmla="*/ 119 w 209"/>
                <a:gd name="T45" fmla="*/ 184 h 228"/>
                <a:gd name="T46" fmla="*/ 121 w 209"/>
                <a:gd name="T47" fmla="*/ 183 h 228"/>
                <a:gd name="T48" fmla="*/ 121 w 209"/>
                <a:gd name="T49" fmla="*/ 183 h 228"/>
                <a:gd name="T50" fmla="*/ 181 w 209"/>
                <a:gd name="T51" fmla="*/ 142 h 228"/>
                <a:gd name="T52" fmla="*/ 209 w 209"/>
                <a:gd name="T53" fmla="*/ 122 h 228"/>
                <a:gd name="T54" fmla="*/ 192 w 209"/>
                <a:gd name="T5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09" h="228">
                  <a:moveTo>
                    <a:pt x="192" y="0"/>
                  </a:moveTo>
                  <a:cubicBezTo>
                    <a:pt x="170" y="13"/>
                    <a:pt x="148" y="27"/>
                    <a:pt x="129" y="40"/>
                  </a:cubicBezTo>
                  <a:cubicBezTo>
                    <a:pt x="135" y="73"/>
                    <a:pt x="144" y="104"/>
                    <a:pt x="159" y="130"/>
                  </a:cubicBezTo>
                  <a:cubicBezTo>
                    <a:pt x="129" y="155"/>
                    <a:pt x="61" y="194"/>
                    <a:pt x="0" y="223"/>
                  </a:cubicBezTo>
                  <a:cubicBezTo>
                    <a:pt x="1" y="224"/>
                    <a:pt x="2" y="225"/>
                    <a:pt x="3" y="225"/>
                  </a:cubicBezTo>
                  <a:cubicBezTo>
                    <a:pt x="8" y="227"/>
                    <a:pt x="13" y="228"/>
                    <a:pt x="19" y="228"/>
                  </a:cubicBezTo>
                  <a:cubicBezTo>
                    <a:pt x="44" y="228"/>
                    <a:pt x="78" y="210"/>
                    <a:pt x="116" y="186"/>
                  </a:cubicBezTo>
                  <a:cubicBezTo>
                    <a:pt x="116" y="186"/>
                    <a:pt x="116" y="186"/>
                    <a:pt x="116" y="186"/>
                  </a:cubicBezTo>
                  <a:cubicBezTo>
                    <a:pt x="116" y="186"/>
                    <a:pt x="116" y="186"/>
                    <a:pt x="116" y="186"/>
                  </a:cubicBezTo>
                  <a:cubicBezTo>
                    <a:pt x="117" y="186"/>
                    <a:pt x="117" y="185"/>
                    <a:pt x="117" y="185"/>
                  </a:cubicBezTo>
                  <a:cubicBezTo>
                    <a:pt x="117" y="185"/>
                    <a:pt x="117" y="185"/>
                    <a:pt x="117" y="185"/>
                  </a:cubicBezTo>
                  <a:cubicBezTo>
                    <a:pt x="117" y="185"/>
                    <a:pt x="117" y="185"/>
                    <a:pt x="117" y="185"/>
                  </a:cubicBezTo>
                  <a:cubicBezTo>
                    <a:pt x="117" y="185"/>
                    <a:pt x="117" y="185"/>
                    <a:pt x="118" y="185"/>
                  </a:cubicBezTo>
                  <a:cubicBezTo>
                    <a:pt x="118" y="185"/>
                    <a:pt x="118" y="185"/>
                    <a:pt x="118" y="185"/>
                  </a:cubicBezTo>
                  <a:cubicBezTo>
                    <a:pt x="118" y="185"/>
                    <a:pt x="118" y="185"/>
                    <a:pt x="118" y="184"/>
                  </a:cubicBezTo>
                  <a:cubicBezTo>
                    <a:pt x="118" y="184"/>
                    <a:pt x="118" y="184"/>
                    <a:pt x="118" y="184"/>
                  </a:cubicBezTo>
                  <a:cubicBezTo>
                    <a:pt x="118" y="184"/>
                    <a:pt x="118" y="184"/>
                    <a:pt x="118" y="184"/>
                  </a:cubicBezTo>
                  <a:cubicBezTo>
                    <a:pt x="119" y="184"/>
                    <a:pt x="119" y="184"/>
                    <a:pt x="119" y="184"/>
                  </a:cubicBezTo>
                  <a:cubicBezTo>
                    <a:pt x="119" y="184"/>
                    <a:pt x="119" y="184"/>
                    <a:pt x="119" y="184"/>
                  </a:cubicBezTo>
                  <a:cubicBezTo>
                    <a:pt x="119" y="184"/>
                    <a:pt x="119" y="184"/>
                    <a:pt x="119" y="184"/>
                  </a:cubicBezTo>
                  <a:cubicBezTo>
                    <a:pt x="119" y="184"/>
                    <a:pt x="119" y="184"/>
                    <a:pt x="119" y="184"/>
                  </a:cubicBezTo>
                  <a:cubicBezTo>
                    <a:pt x="119" y="184"/>
                    <a:pt x="119" y="184"/>
                    <a:pt x="119" y="184"/>
                  </a:cubicBezTo>
                  <a:cubicBezTo>
                    <a:pt x="119" y="184"/>
                    <a:pt x="119" y="184"/>
                    <a:pt x="119" y="184"/>
                  </a:cubicBezTo>
                  <a:cubicBezTo>
                    <a:pt x="120" y="183"/>
                    <a:pt x="120" y="183"/>
                    <a:pt x="121" y="183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40" y="170"/>
                    <a:pt x="160" y="156"/>
                    <a:pt x="181" y="142"/>
                  </a:cubicBezTo>
                  <a:cubicBezTo>
                    <a:pt x="190" y="135"/>
                    <a:pt x="199" y="128"/>
                    <a:pt x="209" y="122"/>
                  </a:cubicBezTo>
                  <a:cubicBezTo>
                    <a:pt x="202" y="82"/>
                    <a:pt x="196" y="41"/>
                    <a:pt x="192" y="0"/>
                  </a:cubicBezTo>
                </a:path>
              </a:pathLst>
            </a:custGeom>
            <a:solidFill>
              <a:srgbClr val="425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îṩḷîḓê"/>
            <p:cNvSpPr/>
            <p:nvPr/>
          </p:nvSpPr>
          <p:spPr bwMode="auto">
            <a:xfrm>
              <a:off x="6386919" y="3061612"/>
              <a:ext cx="5595" cy="22378"/>
            </a:xfrm>
            <a:custGeom>
              <a:avLst/>
              <a:gdLst>
                <a:gd name="T0" fmla="*/ 4 w 4"/>
                <a:gd name="T1" fmla="*/ 0 h 15"/>
                <a:gd name="T2" fmla="*/ 4 w 4"/>
                <a:gd name="T3" fmla="*/ 0 h 15"/>
                <a:gd name="T4" fmla="*/ 0 w 4"/>
                <a:gd name="T5" fmla="*/ 15 h 15"/>
                <a:gd name="T6" fmla="*/ 0 w 4"/>
                <a:gd name="T7" fmla="*/ 15 h 15"/>
                <a:gd name="T8" fmla="*/ 4 w 4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5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5"/>
                    <a:pt x="2" y="10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0"/>
                    <a:pt x="3" y="5"/>
                    <a:pt x="4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ï$ḻiḍé"/>
            <p:cNvSpPr/>
            <p:nvPr/>
          </p:nvSpPr>
          <p:spPr bwMode="auto">
            <a:xfrm>
              <a:off x="6386919" y="3036995"/>
              <a:ext cx="154411" cy="46995"/>
            </a:xfrm>
            <a:custGeom>
              <a:avLst/>
              <a:gdLst>
                <a:gd name="T0" fmla="*/ 106 w 106"/>
                <a:gd name="T1" fmla="*/ 0 h 32"/>
                <a:gd name="T2" fmla="*/ 4 w 106"/>
                <a:gd name="T3" fmla="*/ 17 h 32"/>
                <a:gd name="T4" fmla="*/ 0 w 106"/>
                <a:gd name="T5" fmla="*/ 32 h 32"/>
                <a:gd name="T6" fmla="*/ 5 w 106"/>
                <a:gd name="T7" fmla="*/ 32 h 32"/>
                <a:gd name="T8" fmla="*/ 88 w 106"/>
                <a:gd name="T9" fmla="*/ 31 h 32"/>
                <a:gd name="T10" fmla="*/ 101 w 106"/>
                <a:gd name="T11" fmla="*/ 31 h 32"/>
                <a:gd name="T12" fmla="*/ 106 w 106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32">
                  <a:moveTo>
                    <a:pt x="106" y="0"/>
                  </a:moveTo>
                  <a:cubicBezTo>
                    <a:pt x="72" y="5"/>
                    <a:pt x="38" y="11"/>
                    <a:pt x="4" y="17"/>
                  </a:cubicBezTo>
                  <a:cubicBezTo>
                    <a:pt x="3" y="22"/>
                    <a:pt x="2" y="27"/>
                    <a:pt x="0" y="32"/>
                  </a:cubicBezTo>
                  <a:cubicBezTo>
                    <a:pt x="2" y="32"/>
                    <a:pt x="4" y="32"/>
                    <a:pt x="5" y="32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3" y="21"/>
                    <a:pt x="104" y="10"/>
                    <a:pt x="106" y="0"/>
                  </a:cubicBezTo>
                </a:path>
              </a:pathLst>
            </a:custGeom>
            <a:solidFill>
              <a:srgbClr val="425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iŝľïḓe"/>
            <p:cNvSpPr/>
            <p:nvPr/>
          </p:nvSpPr>
          <p:spPr bwMode="auto">
            <a:xfrm>
              <a:off x="6353351" y="3081752"/>
              <a:ext cx="304346" cy="118605"/>
            </a:xfrm>
            <a:custGeom>
              <a:avLst/>
              <a:gdLst>
                <a:gd name="T0" fmla="*/ 208 w 209"/>
                <a:gd name="T1" fmla="*/ 42 h 81"/>
                <a:gd name="T2" fmla="*/ 154 w 209"/>
                <a:gd name="T3" fmla="*/ 78 h 81"/>
                <a:gd name="T4" fmla="*/ 25 w 209"/>
                <a:gd name="T5" fmla="*/ 60 h 81"/>
                <a:gd name="T6" fmla="*/ 1 w 209"/>
                <a:gd name="T7" fmla="*/ 29 h 81"/>
                <a:gd name="T8" fmla="*/ 28 w 209"/>
                <a:gd name="T9" fmla="*/ 1 h 81"/>
                <a:gd name="T10" fmla="*/ 111 w 209"/>
                <a:gd name="T11" fmla="*/ 0 h 81"/>
                <a:gd name="T12" fmla="*/ 159 w 209"/>
                <a:gd name="T13" fmla="*/ 0 h 81"/>
                <a:gd name="T14" fmla="*/ 208 w 209"/>
                <a:gd name="T15" fmla="*/ 4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9" h="81">
                  <a:moveTo>
                    <a:pt x="208" y="42"/>
                  </a:moveTo>
                  <a:cubicBezTo>
                    <a:pt x="206" y="65"/>
                    <a:pt x="181" y="81"/>
                    <a:pt x="154" y="78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10" y="58"/>
                    <a:pt x="0" y="44"/>
                    <a:pt x="1" y="29"/>
                  </a:cubicBezTo>
                  <a:cubicBezTo>
                    <a:pt x="2" y="13"/>
                    <a:pt x="14" y="1"/>
                    <a:pt x="28" y="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86" y="0"/>
                    <a:pt x="209" y="19"/>
                    <a:pt x="208" y="42"/>
                  </a:cubicBezTo>
                </a:path>
              </a:pathLst>
            </a:custGeom>
            <a:solidFill>
              <a:srgbClr val="47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îṩ1íḓé"/>
            <p:cNvSpPr/>
            <p:nvPr/>
          </p:nvSpPr>
          <p:spPr bwMode="auto">
            <a:xfrm>
              <a:off x="5601437" y="2123957"/>
              <a:ext cx="464352" cy="941011"/>
            </a:xfrm>
            <a:custGeom>
              <a:avLst/>
              <a:gdLst>
                <a:gd name="T0" fmla="*/ 318 w 318"/>
                <a:gd name="T1" fmla="*/ 520 h 645"/>
                <a:gd name="T2" fmla="*/ 283 w 318"/>
                <a:gd name="T3" fmla="*/ 249 h 645"/>
                <a:gd name="T4" fmla="*/ 303 w 318"/>
                <a:gd name="T5" fmla="*/ 140 h 645"/>
                <a:gd name="T6" fmla="*/ 233 w 318"/>
                <a:gd name="T7" fmla="*/ 27 h 645"/>
                <a:gd name="T8" fmla="*/ 153 w 318"/>
                <a:gd name="T9" fmla="*/ 0 h 645"/>
                <a:gd name="T10" fmla="*/ 5 w 318"/>
                <a:gd name="T11" fmla="*/ 315 h 645"/>
                <a:gd name="T12" fmla="*/ 85 w 318"/>
                <a:gd name="T13" fmla="*/ 645 h 645"/>
                <a:gd name="T14" fmla="*/ 318 w 318"/>
                <a:gd name="T15" fmla="*/ 520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8" h="645">
                  <a:moveTo>
                    <a:pt x="318" y="520"/>
                  </a:moveTo>
                  <a:cubicBezTo>
                    <a:pt x="277" y="448"/>
                    <a:pt x="278" y="341"/>
                    <a:pt x="283" y="249"/>
                  </a:cubicBezTo>
                  <a:cubicBezTo>
                    <a:pt x="285" y="200"/>
                    <a:pt x="287" y="183"/>
                    <a:pt x="303" y="140"/>
                  </a:cubicBezTo>
                  <a:cubicBezTo>
                    <a:pt x="312" y="116"/>
                    <a:pt x="295" y="31"/>
                    <a:pt x="233" y="27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68" y="74"/>
                    <a:pt x="11" y="187"/>
                    <a:pt x="5" y="315"/>
                  </a:cubicBezTo>
                  <a:cubicBezTo>
                    <a:pt x="0" y="418"/>
                    <a:pt x="35" y="569"/>
                    <a:pt x="85" y="645"/>
                  </a:cubicBezTo>
                  <a:cubicBezTo>
                    <a:pt x="150" y="623"/>
                    <a:pt x="275" y="556"/>
                    <a:pt x="318" y="520"/>
                  </a:cubicBezTo>
                </a:path>
              </a:pathLst>
            </a:custGeom>
            <a:solidFill>
              <a:srgbClr val="61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iṩḷiďe"/>
            <p:cNvSpPr/>
            <p:nvPr/>
          </p:nvSpPr>
          <p:spPr bwMode="auto">
            <a:xfrm>
              <a:off x="5842005" y="2165358"/>
              <a:ext cx="153292" cy="482255"/>
            </a:xfrm>
            <a:custGeom>
              <a:avLst/>
              <a:gdLst>
                <a:gd name="T0" fmla="*/ 12 w 105"/>
                <a:gd name="T1" fmla="*/ 197 h 331"/>
                <a:gd name="T2" fmla="*/ 75 w 105"/>
                <a:gd name="T3" fmla="*/ 0 h 331"/>
                <a:gd name="T4" fmla="*/ 105 w 105"/>
                <a:gd name="T5" fmla="*/ 14 h 331"/>
                <a:gd name="T6" fmla="*/ 54 w 105"/>
                <a:gd name="T7" fmla="*/ 210 h 331"/>
                <a:gd name="T8" fmla="*/ 57 w 105"/>
                <a:gd name="T9" fmla="*/ 331 h 331"/>
                <a:gd name="T10" fmla="*/ 12 w 105"/>
                <a:gd name="T11" fmla="*/ 19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5" h="331">
                  <a:moveTo>
                    <a:pt x="12" y="197"/>
                  </a:moveTo>
                  <a:cubicBezTo>
                    <a:pt x="21" y="112"/>
                    <a:pt x="64" y="69"/>
                    <a:pt x="75" y="0"/>
                  </a:cubicBezTo>
                  <a:cubicBezTo>
                    <a:pt x="87" y="2"/>
                    <a:pt x="96" y="7"/>
                    <a:pt x="105" y="14"/>
                  </a:cubicBezTo>
                  <a:cubicBezTo>
                    <a:pt x="80" y="67"/>
                    <a:pt x="61" y="147"/>
                    <a:pt x="54" y="210"/>
                  </a:cubicBezTo>
                  <a:cubicBezTo>
                    <a:pt x="51" y="243"/>
                    <a:pt x="51" y="264"/>
                    <a:pt x="57" y="331"/>
                  </a:cubicBezTo>
                  <a:cubicBezTo>
                    <a:pt x="57" y="331"/>
                    <a:pt x="0" y="305"/>
                    <a:pt x="12" y="197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îş1îḋè"/>
            <p:cNvSpPr/>
            <p:nvPr/>
          </p:nvSpPr>
          <p:spPr bwMode="auto">
            <a:xfrm>
              <a:off x="5800605" y="2309698"/>
              <a:ext cx="80562" cy="279730"/>
            </a:xfrm>
            <a:custGeom>
              <a:avLst/>
              <a:gdLst>
                <a:gd name="T0" fmla="*/ 20 w 55"/>
                <a:gd name="T1" fmla="*/ 0 h 192"/>
                <a:gd name="T2" fmla="*/ 45 w 55"/>
                <a:gd name="T3" fmla="*/ 192 h 192"/>
                <a:gd name="T4" fmla="*/ 55 w 55"/>
                <a:gd name="T5" fmla="*/ 28 h 192"/>
                <a:gd name="T6" fmla="*/ 20 w 55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192">
                  <a:moveTo>
                    <a:pt x="20" y="0"/>
                  </a:moveTo>
                  <a:cubicBezTo>
                    <a:pt x="0" y="111"/>
                    <a:pt x="45" y="192"/>
                    <a:pt x="45" y="192"/>
                  </a:cubicBezTo>
                  <a:cubicBezTo>
                    <a:pt x="35" y="76"/>
                    <a:pt x="55" y="28"/>
                    <a:pt x="55" y="28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4A6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ïṣḻidè"/>
            <p:cNvSpPr/>
            <p:nvPr/>
          </p:nvSpPr>
          <p:spPr bwMode="auto">
            <a:xfrm>
              <a:off x="5792773" y="2220184"/>
              <a:ext cx="189098" cy="575124"/>
            </a:xfrm>
            <a:custGeom>
              <a:avLst/>
              <a:gdLst>
                <a:gd name="T0" fmla="*/ 122 w 130"/>
                <a:gd name="T1" fmla="*/ 0 h 394"/>
                <a:gd name="T2" fmla="*/ 76 w 130"/>
                <a:gd name="T3" fmla="*/ 340 h 394"/>
                <a:gd name="T4" fmla="*/ 120 w 130"/>
                <a:gd name="T5" fmla="*/ 394 h 394"/>
                <a:gd name="T6" fmla="*/ 102 w 130"/>
                <a:gd name="T7" fmla="*/ 326 h 394"/>
                <a:gd name="T8" fmla="*/ 130 w 130"/>
                <a:gd name="T9" fmla="*/ 3 h 394"/>
                <a:gd name="T10" fmla="*/ 122 w 130"/>
                <a:gd name="T11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394">
                  <a:moveTo>
                    <a:pt x="122" y="0"/>
                  </a:moveTo>
                  <a:cubicBezTo>
                    <a:pt x="122" y="0"/>
                    <a:pt x="0" y="181"/>
                    <a:pt x="76" y="340"/>
                  </a:cubicBezTo>
                  <a:cubicBezTo>
                    <a:pt x="120" y="394"/>
                    <a:pt x="120" y="394"/>
                    <a:pt x="120" y="394"/>
                  </a:cubicBezTo>
                  <a:cubicBezTo>
                    <a:pt x="102" y="326"/>
                    <a:pt x="102" y="326"/>
                    <a:pt x="102" y="326"/>
                  </a:cubicBezTo>
                  <a:cubicBezTo>
                    <a:pt x="102" y="326"/>
                    <a:pt x="30" y="181"/>
                    <a:pt x="130" y="3"/>
                  </a:cubicBezTo>
                  <a:lnTo>
                    <a:pt x="122" y="0"/>
                  </a:lnTo>
                  <a:close/>
                </a:path>
              </a:pathLst>
            </a:custGeom>
            <a:solidFill>
              <a:srgbClr val="2F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íşlîḑè"/>
            <p:cNvSpPr/>
            <p:nvPr/>
          </p:nvSpPr>
          <p:spPr bwMode="auto">
            <a:xfrm>
              <a:off x="5912497" y="2379071"/>
              <a:ext cx="55946" cy="202525"/>
            </a:xfrm>
            <a:custGeom>
              <a:avLst/>
              <a:gdLst>
                <a:gd name="T0" fmla="*/ 6 w 39"/>
                <a:gd name="T1" fmla="*/ 139 h 139"/>
                <a:gd name="T2" fmla="*/ 39 w 39"/>
                <a:gd name="T3" fmla="*/ 9 h 139"/>
                <a:gd name="T4" fmla="*/ 16 w 39"/>
                <a:gd name="T5" fmla="*/ 0 h 139"/>
                <a:gd name="T6" fmla="*/ 6 w 39"/>
                <a:gd name="T7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39">
                  <a:moveTo>
                    <a:pt x="6" y="13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0" y="84"/>
                    <a:pt x="6" y="139"/>
                  </a:cubicBezTo>
                  <a:close/>
                </a:path>
              </a:pathLst>
            </a:custGeom>
            <a:solidFill>
              <a:srgbClr val="4A6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199" name="îṡľîḋê"/>
            <p:cNvSpPr/>
            <p:nvPr/>
          </p:nvSpPr>
          <p:spPr bwMode="auto">
            <a:xfrm>
              <a:off x="5706616" y="2812093"/>
              <a:ext cx="144341" cy="81681"/>
            </a:xfrm>
            <a:custGeom>
              <a:avLst/>
              <a:gdLst>
                <a:gd name="T0" fmla="*/ 82 w 99"/>
                <a:gd name="T1" fmla="*/ 0 h 56"/>
                <a:gd name="T2" fmla="*/ 79 w 99"/>
                <a:gd name="T3" fmla="*/ 0 h 56"/>
                <a:gd name="T4" fmla="*/ 9 w 99"/>
                <a:gd name="T5" fmla="*/ 24 h 56"/>
                <a:gd name="T6" fmla="*/ 3 w 99"/>
                <a:gd name="T7" fmla="*/ 44 h 56"/>
                <a:gd name="T8" fmla="*/ 17 w 99"/>
                <a:gd name="T9" fmla="*/ 56 h 56"/>
                <a:gd name="T10" fmla="*/ 19 w 99"/>
                <a:gd name="T11" fmla="*/ 56 h 56"/>
                <a:gd name="T12" fmla="*/ 90 w 99"/>
                <a:gd name="T13" fmla="*/ 31 h 56"/>
                <a:gd name="T14" fmla="*/ 96 w 99"/>
                <a:gd name="T15" fmla="*/ 12 h 56"/>
                <a:gd name="T16" fmla="*/ 82 w 99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56">
                  <a:moveTo>
                    <a:pt x="82" y="0"/>
                  </a:moveTo>
                  <a:cubicBezTo>
                    <a:pt x="81" y="0"/>
                    <a:pt x="80" y="0"/>
                    <a:pt x="79" y="0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3" y="26"/>
                    <a:pt x="0" y="35"/>
                    <a:pt x="3" y="44"/>
                  </a:cubicBezTo>
                  <a:cubicBezTo>
                    <a:pt x="5" y="51"/>
                    <a:pt x="11" y="56"/>
                    <a:pt x="17" y="56"/>
                  </a:cubicBezTo>
                  <a:cubicBezTo>
                    <a:pt x="18" y="56"/>
                    <a:pt x="19" y="56"/>
                    <a:pt x="19" y="56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96" y="29"/>
                    <a:pt x="99" y="21"/>
                    <a:pt x="96" y="12"/>
                  </a:cubicBezTo>
                  <a:cubicBezTo>
                    <a:pt x="93" y="5"/>
                    <a:pt x="87" y="0"/>
                    <a:pt x="82" y="0"/>
                  </a:cubicBezTo>
                </a:path>
              </a:pathLst>
            </a:custGeom>
            <a:solidFill>
              <a:srgbClr val="556A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i$ḷiḍè"/>
            <p:cNvSpPr/>
            <p:nvPr/>
          </p:nvSpPr>
          <p:spPr bwMode="auto">
            <a:xfrm>
              <a:off x="5639481" y="2744958"/>
              <a:ext cx="313297" cy="1038357"/>
            </a:xfrm>
            <a:custGeom>
              <a:avLst/>
              <a:gdLst>
                <a:gd name="T0" fmla="*/ 72 w 215"/>
                <a:gd name="T1" fmla="*/ 702 h 712"/>
                <a:gd name="T2" fmla="*/ 192 w 215"/>
                <a:gd name="T3" fmla="*/ 286 h 712"/>
                <a:gd name="T4" fmla="*/ 191 w 215"/>
                <a:gd name="T5" fmla="*/ 0 h 712"/>
                <a:gd name="T6" fmla="*/ 24 w 215"/>
                <a:gd name="T7" fmla="*/ 15 h 712"/>
                <a:gd name="T8" fmla="*/ 61 w 215"/>
                <a:gd name="T9" fmla="*/ 285 h 712"/>
                <a:gd name="T10" fmla="*/ 0 w 215"/>
                <a:gd name="T11" fmla="*/ 701 h 712"/>
                <a:gd name="T12" fmla="*/ 37 w 215"/>
                <a:gd name="T13" fmla="*/ 710 h 712"/>
                <a:gd name="T14" fmla="*/ 72 w 215"/>
                <a:gd name="T15" fmla="*/ 702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" h="712">
                  <a:moveTo>
                    <a:pt x="72" y="702"/>
                  </a:moveTo>
                  <a:cubicBezTo>
                    <a:pt x="129" y="590"/>
                    <a:pt x="159" y="463"/>
                    <a:pt x="192" y="286"/>
                  </a:cubicBezTo>
                  <a:cubicBezTo>
                    <a:pt x="211" y="186"/>
                    <a:pt x="215" y="81"/>
                    <a:pt x="191" y="0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48" y="95"/>
                    <a:pt x="61" y="188"/>
                    <a:pt x="61" y="285"/>
                  </a:cubicBezTo>
                  <a:cubicBezTo>
                    <a:pt x="61" y="440"/>
                    <a:pt x="54" y="597"/>
                    <a:pt x="0" y="701"/>
                  </a:cubicBezTo>
                  <a:cubicBezTo>
                    <a:pt x="0" y="701"/>
                    <a:pt x="5" y="709"/>
                    <a:pt x="37" y="710"/>
                  </a:cubicBezTo>
                  <a:cubicBezTo>
                    <a:pt x="69" y="712"/>
                    <a:pt x="72" y="702"/>
                    <a:pt x="72" y="702"/>
                  </a:cubicBezTo>
                  <a:close/>
                </a:path>
              </a:pathLst>
            </a:custGeom>
            <a:solidFill>
              <a:srgbClr val="61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iṧlîḑè"/>
            <p:cNvSpPr/>
            <p:nvPr/>
          </p:nvSpPr>
          <p:spPr bwMode="auto">
            <a:xfrm>
              <a:off x="5725638" y="2962028"/>
              <a:ext cx="218190" cy="243924"/>
            </a:xfrm>
            <a:custGeom>
              <a:avLst/>
              <a:gdLst>
                <a:gd name="T0" fmla="*/ 148 w 150"/>
                <a:gd name="T1" fmla="*/ 0 h 167"/>
                <a:gd name="T2" fmla="*/ 0 w 150"/>
                <a:gd name="T3" fmla="*/ 70 h 167"/>
                <a:gd name="T4" fmla="*/ 2 w 150"/>
                <a:gd name="T5" fmla="*/ 167 h 167"/>
                <a:gd name="T6" fmla="*/ 145 w 150"/>
                <a:gd name="T7" fmla="*/ 58 h 167"/>
                <a:gd name="T8" fmla="*/ 148 w 150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" h="167">
                  <a:moveTo>
                    <a:pt x="148" y="0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5" y="115"/>
                    <a:pt x="2" y="167"/>
                  </a:cubicBezTo>
                  <a:cubicBezTo>
                    <a:pt x="2" y="167"/>
                    <a:pt x="79" y="86"/>
                    <a:pt x="145" y="58"/>
                  </a:cubicBezTo>
                  <a:cubicBezTo>
                    <a:pt x="145" y="58"/>
                    <a:pt x="150" y="24"/>
                    <a:pt x="148" y="0"/>
                  </a:cubicBezTo>
                  <a:close/>
                </a:path>
              </a:pathLst>
            </a:custGeom>
            <a:solidFill>
              <a:srgbClr val="4A6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íṣľiḋe"/>
            <p:cNvSpPr/>
            <p:nvPr/>
          </p:nvSpPr>
          <p:spPr bwMode="auto">
            <a:xfrm>
              <a:off x="5612626" y="3739677"/>
              <a:ext cx="303228" cy="119725"/>
            </a:xfrm>
            <a:custGeom>
              <a:avLst/>
              <a:gdLst>
                <a:gd name="T0" fmla="*/ 208 w 208"/>
                <a:gd name="T1" fmla="*/ 41 h 82"/>
                <a:gd name="T2" fmla="*/ 158 w 208"/>
                <a:gd name="T3" fmla="*/ 81 h 82"/>
                <a:gd name="T4" fmla="*/ 27 w 208"/>
                <a:gd name="T5" fmla="*/ 74 h 82"/>
                <a:gd name="T6" fmla="*/ 0 w 208"/>
                <a:gd name="T7" fmla="*/ 45 h 82"/>
                <a:gd name="T8" fmla="*/ 25 w 208"/>
                <a:gd name="T9" fmla="*/ 15 h 82"/>
                <a:gd name="T10" fmla="*/ 107 w 208"/>
                <a:gd name="T11" fmla="*/ 7 h 82"/>
                <a:gd name="T12" fmla="*/ 156 w 208"/>
                <a:gd name="T13" fmla="*/ 3 h 82"/>
                <a:gd name="T14" fmla="*/ 208 w 208"/>
                <a:gd name="T15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82">
                  <a:moveTo>
                    <a:pt x="208" y="41"/>
                  </a:moveTo>
                  <a:cubicBezTo>
                    <a:pt x="208" y="64"/>
                    <a:pt x="185" y="82"/>
                    <a:pt x="158" y="81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12" y="74"/>
                    <a:pt x="1" y="61"/>
                    <a:pt x="0" y="45"/>
                  </a:cubicBezTo>
                  <a:cubicBezTo>
                    <a:pt x="0" y="30"/>
                    <a:pt x="11" y="16"/>
                    <a:pt x="25" y="15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56" y="3"/>
                    <a:pt x="156" y="3"/>
                    <a:pt x="156" y="3"/>
                  </a:cubicBezTo>
                  <a:cubicBezTo>
                    <a:pt x="183" y="0"/>
                    <a:pt x="207" y="17"/>
                    <a:pt x="208" y="41"/>
                  </a:cubicBezTo>
                  <a:close/>
                </a:path>
              </a:pathLst>
            </a:custGeom>
            <a:solidFill>
              <a:srgbClr val="47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iṩlîďé"/>
            <p:cNvSpPr/>
            <p:nvPr/>
          </p:nvSpPr>
          <p:spPr bwMode="auto">
            <a:xfrm>
              <a:off x="6023270" y="1960595"/>
              <a:ext cx="820168" cy="562817"/>
            </a:xfrm>
            <a:custGeom>
              <a:avLst/>
              <a:gdLst>
                <a:gd name="T0" fmla="*/ 456 w 562"/>
                <a:gd name="T1" fmla="*/ 18 h 386"/>
                <a:gd name="T2" fmla="*/ 6 w 562"/>
                <a:gd name="T3" fmla="*/ 146 h 386"/>
                <a:gd name="T4" fmla="*/ 0 w 562"/>
                <a:gd name="T5" fmla="*/ 239 h 386"/>
                <a:gd name="T6" fmla="*/ 54 w 562"/>
                <a:gd name="T7" fmla="*/ 278 h 386"/>
                <a:gd name="T8" fmla="*/ 562 w 562"/>
                <a:gd name="T9" fmla="*/ 17 h 386"/>
                <a:gd name="T10" fmla="*/ 510 w 562"/>
                <a:gd name="T11" fmla="*/ 3 h 386"/>
                <a:gd name="T12" fmla="*/ 456 w 562"/>
                <a:gd name="T13" fmla="*/ 18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2" h="386">
                  <a:moveTo>
                    <a:pt x="456" y="18"/>
                  </a:moveTo>
                  <a:cubicBezTo>
                    <a:pt x="416" y="243"/>
                    <a:pt x="104" y="220"/>
                    <a:pt x="6" y="146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18" y="256"/>
                    <a:pt x="33" y="267"/>
                    <a:pt x="54" y="278"/>
                  </a:cubicBezTo>
                  <a:cubicBezTo>
                    <a:pt x="257" y="386"/>
                    <a:pt x="542" y="246"/>
                    <a:pt x="562" y="17"/>
                  </a:cubicBezTo>
                  <a:cubicBezTo>
                    <a:pt x="562" y="17"/>
                    <a:pt x="547" y="0"/>
                    <a:pt x="510" y="3"/>
                  </a:cubicBezTo>
                  <a:cubicBezTo>
                    <a:pt x="466" y="7"/>
                    <a:pt x="456" y="18"/>
                    <a:pt x="456" y="18"/>
                  </a:cubicBezTo>
                  <a:close/>
                </a:path>
              </a:pathLst>
            </a:custGeom>
            <a:solidFill>
              <a:srgbClr val="4A60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íŝḷíḍé"/>
            <p:cNvSpPr/>
            <p:nvPr/>
          </p:nvSpPr>
          <p:spPr bwMode="auto">
            <a:xfrm>
              <a:off x="6672244" y="1820731"/>
              <a:ext cx="174551" cy="196930"/>
            </a:xfrm>
            <a:custGeom>
              <a:avLst/>
              <a:gdLst>
                <a:gd name="T0" fmla="*/ 115 w 119"/>
                <a:gd name="T1" fmla="*/ 104 h 135"/>
                <a:gd name="T2" fmla="*/ 63 w 119"/>
                <a:gd name="T3" fmla="*/ 135 h 135"/>
                <a:gd name="T4" fmla="*/ 3 w 119"/>
                <a:gd name="T5" fmla="*/ 84 h 135"/>
                <a:gd name="T6" fmla="*/ 3 w 119"/>
                <a:gd name="T7" fmla="*/ 84 h 135"/>
                <a:gd name="T8" fmla="*/ 62 w 119"/>
                <a:gd name="T9" fmla="*/ 25 h 135"/>
                <a:gd name="T10" fmla="*/ 116 w 119"/>
                <a:gd name="T11" fmla="*/ 43 h 135"/>
                <a:gd name="T12" fmla="*/ 115 w 119"/>
                <a:gd name="T13" fmla="*/ 10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35">
                  <a:moveTo>
                    <a:pt x="115" y="104"/>
                  </a:moveTo>
                  <a:cubicBezTo>
                    <a:pt x="111" y="127"/>
                    <a:pt x="96" y="135"/>
                    <a:pt x="63" y="135"/>
                  </a:cubicBezTo>
                  <a:cubicBezTo>
                    <a:pt x="37" y="135"/>
                    <a:pt x="3" y="113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23"/>
                    <a:pt x="30" y="25"/>
                    <a:pt x="62" y="25"/>
                  </a:cubicBezTo>
                  <a:cubicBezTo>
                    <a:pt x="95" y="25"/>
                    <a:pt x="110" y="0"/>
                    <a:pt x="116" y="43"/>
                  </a:cubicBezTo>
                  <a:cubicBezTo>
                    <a:pt x="116" y="43"/>
                    <a:pt x="119" y="84"/>
                    <a:pt x="115" y="104"/>
                  </a:cubicBezTo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ïSḷíḍe"/>
            <p:cNvSpPr/>
            <p:nvPr/>
          </p:nvSpPr>
          <p:spPr bwMode="auto">
            <a:xfrm>
              <a:off x="6637557" y="1800590"/>
              <a:ext cx="70492" cy="168957"/>
            </a:xfrm>
            <a:custGeom>
              <a:avLst/>
              <a:gdLst>
                <a:gd name="T0" fmla="*/ 46 w 48"/>
                <a:gd name="T1" fmla="*/ 70 h 116"/>
                <a:gd name="T2" fmla="*/ 38 w 48"/>
                <a:gd name="T3" fmla="*/ 105 h 116"/>
                <a:gd name="T4" fmla="*/ 28 w 48"/>
                <a:gd name="T5" fmla="*/ 108 h 116"/>
                <a:gd name="T6" fmla="*/ 2 w 48"/>
                <a:gd name="T7" fmla="*/ 19 h 116"/>
                <a:gd name="T8" fmla="*/ 12 w 48"/>
                <a:gd name="T9" fmla="*/ 2 h 116"/>
                <a:gd name="T10" fmla="*/ 30 w 48"/>
                <a:gd name="T11" fmla="*/ 12 h 116"/>
                <a:gd name="T12" fmla="*/ 46 w 48"/>
                <a:gd name="T13" fmla="*/ 7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16">
                  <a:moveTo>
                    <a:pt x="46" y="70"/>
                  </a:moveTo>
                  <a:cubicBezTo>
                    <a:pt x="48" y="78"/>
                    <a:pt x="46" y="103"/>
                    <a:pt x="38" y="105"/>
                  </a:cubicBezTo>
                  <a:cubicBezTo>
                    <a:pt x="30" y="107"/>
                    <a:pt x="30" y="116"/>
                    <a:pt x="28" y="10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12"/>
                    <a:pt x="5" y="4"/>
                    <a:pt x="12" y="2"/>
                  </a:cubicBezTo>
                  <a:cubicBezTo>
                    <a:pt x="20" y="0"/>
                    <a:pt x="28" y="4"/>
                    <a:pt x="30" y="12"/>
                  </a:cubicBezTo>
                  <a:cubicBezTo>
                    <a:pt x="46" y="70"/>
                    <a:pt x="46" y="70"/>
                    <a:pt x="46" y="70"/>
                  </a:cubicBezTo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îṣlîdè"/>
            <p:cNvSpPr/>
            <p:nvPr/>
          </p:nvSpPr>
          <p:spPr bwMode="auto">
            <a:xfrm>
              <a:off x="6681195" y="1775974"/>
              <a:ext cx="68254" cy="130914"/>
            </a:xfrm>
            <a:custGeom>
              <a:avLst/>
              <a:gdLst>
                <a:gd name="T0" fmla="*/ 45 w 47"/>
                <a:gd name="T1" fmla="*/ 70 h 90"/>
                <a:gd name="T2" fmla="*/ 35 w 47"/>
                <a:gd name="T3" fmla="*/ 88 h 90"/>
                <a:gd name="T4" fmla="*/ 18 w 47"/>
                <a:gd name="T5" fmla="*/ 78 h 90"/>
                <a:gd name="T6" fmla="*/ 2 w 47"/>
                <a:gd name="T7" fmla="*/ 20 h 90"/>
                <a:gd name="T8" fmla="*/ 12 w 47"/>
                <a:gd name="T9" fmla="*/ 2 h 90"/>
                <a:gd name="T10" fmla="*/ 29 w 47"/>
                <a:gd name="T11" fmla="*/ 12 h 90"/>
                <a:gd name="T12" fmla="*/ 45 w 47"/>
                <a:gd name="T13" fmla="*/ 7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90">
                  <a:moveTo>
                    <a:pt x="45" y="70"/>
                  </a:moveTo>
                  <a:cubicBezTo>
                    <a:pt x="47" y="78"/>
                    <a:pt x="43" y="86"/>
                    <a:pt x="35" y="88"/>
                  </a:cubicBezTo>
                  <a:cubicBezTo>
                    <a:pt x="27" y="90"/>
                    <a:pt x="20" y="86"/>
                    <a:pt x="18" y="78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12"/>
                    <a:pt x="4" y="4"/>
                    <a:pt x="12" y="2"/>
                  </a:cubicBezTo>
                  <a:cubicBezTo>
                    <a:pt x="19" y="0"/>
                    <a:pt x="27" y="4"/>
                    <a:pt x="29" y="12"/>
                  </a:cubicBezTo>
                  <a:cubicBezTo>
                    <a:pt x="45" y="70"/>
                    <a:pt x="45" y="70"/>
                    <a:pt x="45" y="70"/>
                  </a:cubicBezTo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iṧľïde"/>
            <p:cNvSpPr/>
            <p:nvPr/>
          </p:nvSpPr>
          <p:spPr bwMode="auto">
            <a:xfrm>
              <a:off x="6733784" y="1763665"/>
              <a:ext cx="57065" cy="130914"/>
            </a:xfrm>
            <a:custGeom>
              <a:avLst/>
              <a:gdLst>
                <a:gd name="T0" fmla="*/ 38 w 39"/>
                <a:gd name="T1" fmla="*/ 73 h 90"/>
                <a:gd name="T2" fmla="*/ 26 w 39"/>
                <a:gd name="T3" fmla="*/ 89 h 90"/>
                <a:gd name="T4" fmla="*/ 9 w 39"/>
                <a:gd name="T5" fmla="*/ 77 h 90"/>
                <a:gd name="T6" fmla="*/ 1 w 39"/>
                <a:gd name="T7" fmla="*/ 17 h 90"/>
                <a:gd name="T8" fmla="*/ 14 w 39"/>
                <a:gd name="T9" fmla="*/ 1 h 90"/>
                <a:gd name="T10" fmla="*/ 30 w 39"/>
                <a:gd name="T11" fmla="*/ 13 h 90"/>
                <a:gd name="T12" fmla="*/ 38 w 39"/>
                <a:gd name="T13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90">
                  <a:moveTo>
                    <a:pt x="38" y="73"/>
                  </a:moveTo>
                  <a:cubicBezTo>
                    <a:pt x="39" y="81"/>
                    <a:pt x="33" y="88"/>
                    <a:pt x="26" y="89"/>
                  </a:cubicBezTo>
                  <a:cubicBezTo>
                    <a:pt x="18" y="90"/>
                    <a:pt x="11" y="85"/>
                    <a:pt x="9" y="7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9"/>
                    <a:pt x="6" y="2"/>
                    <a:pt x="14" y="1"/>
                  </a:cubicBezTo>
                  <a:cubicBezTo>
                    <a:pt x="21" y="0"/>
                    <a:pt x="29" y="5"/>
                    <a:pt x="30" y="13"/>
                  </a:cubicBezTo>
                  <a:cubicBezTo>
                    <a:pt x="38" y="73"/>
                    <a:pt x="38" y="73"/>
                    <a:pt x="38" y="73"/>
                  </a:cubicBezTo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ïṥ1íḍé"/>
            <p:cNvSpPr/>
            <p:nvPr/>
          </p:nvSpPr>
          <p:spPr bwMode="auto">
            <a:xfrm>
              <a:off x="6787492" y="1775974"/>
              <a:ext cx="55946" cy="130914"/>
            </a:xfrm>
            <a:custGeom>
              <a:avLst/>
              <a:gdLst>
                <a:gd name="T0" fmla="*/ 37 w 38"/>
                <a:gd name="T1" fmla="*/ 73 h 90"/>
                <a:gd name="T2" fmla="*/ 25 w 38"/>
                <a:gd name="T3" fmla="*/ 89 h 90"/>
                <a:gd name="T4" fmla="*/ 9 w 38"/>
                <a:gd name="T5" fmla="*/ 77 h 90"/>
                <a:gd name="T6" fmla="*/ 1 w 38"/>
                <a:gd name="T7" fmla="*/ 17 h 90"/>
                <a:gd name="T8" fmla="*/ 13 w 38"/>
                <a:gd name="T9" fmla="*/ 1 h 90"/>
                <a:gd name="T10" fmla="*/ 29 w 38"/>
                <a:gd name="T11" fmla="*/ 13 h 90"/>
                <a:gd name="T12" fmla="*/ 37 w 38"/>
                <a:gd name="T13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90">
                  <a:moveTo>
                    <a:pt x="37" y="73"/>
                  </a:moveTo>
                  <a:cubicBezTo>
                    <a:pt x="38" y="81"/>
                    <a:pt x="33" y="88"/>
                    <a:pt x="25" y="89"/>
                  </a:cubicBezTo>
                  <a:cubicBezTo>
                    <a:pt x="17" y="90"/>
                    <a:pt x="10" y="85"/>
                    <a:pt x="9" y="7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9"/>
                    <a:pt x="5" y="2"/>
                    <a:pt x="13" y="1"/>
                  </a:cubicBezTo>
                  <a:cubicBezTo>
                    <a:pt x="21" y="0"/>
                    <a:pt x="28" y="5"/>
                    <a:pt x="29" y="13"/>
                  </a:cubicBezTo>
                  <a:cubicBezTo>
                    <a:pt x="37" y="73"/>
                    <a:pt x="37" y="73"/>
                    <a:pt x="37" y="73"/>
                  </a:cubicBezTo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îṥlïḓé"/>
            <p:cNvSpPr/>
            <p:nvPr/>
          </p:nvSpPr>
          <p:spPr bwMode="auto">
            <a:xfrm>
              <a:off x="6430557" y="1912482"/>
              <a:ext cx="144341" cy="115249"/>
            </a:xfrm>
            <a:custGeom>
              <a:avLst/>
              <a:gdLst>
                <a:gd name="T0" fmla="*/ 76 w 99"/>
                <a:gd name="T1" fmla="*/ 35 h 79"/>
                <a:gd name="T2" fmla="*/ 95 w 99"/>
                <a:gd name="T3" fmla="*/ 66 h 79"/>
                <a:gd name="T4" fmla="*/ 90 w 99"/>
                <a:gd name="T5" fmla="*/ 75 h 79"/>
                <a:gd name="T6" fmla="*/ 9 w 99"/>
                <a:gd name="T7" fmla="*/ 29 h 79"/>
                <a:gd name="T8" fmla="*/ 4 w 99"/>
                <a:gd name="T9" fmla="*/ 9 h 79"/>
                <a:gd name="T10" fmla="*/ 24 w 99"/>
                <a:gd name="T11" fmla="*/ 4 h 79"/>
                <a:gd name="T12" fmla="*/ 76 w 99"/>
                <a:gd name="T13" fmla="*/ 3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79">
                  <a:moveTo>
                    <a:pt x="76" y="35"/>
                  </a:moveTo>
                  <a:cubicBezTo>
                    <a:pt x="83" y="39"/>
                    <a:pt x="99" y="59"/>
                    <a:pt x="95" y="66"/>
                  </a:cubicBezTo>
                  <a:cubicBezTo>
                    <a:pt x="91" y="73"/>
                    <a:pt x="97" y="79"/>
                    <a:pt x="90" y="75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3" y="25"/>
                    <a:pt x="0" y="16"/>
                    <a:pt x="4" y="9"/>
                  </a:cubicBezTo>
                  <a:cubicBezTo>
                    <a:pt x="8" y="2"/>
                    <a:pt x="17" y="0"/>
                    <a:pt x="24" y="4"/>
                  </a:cubicBezTo>
                  <a:cubicBezTo>
                    <a:pt x="76" y="35"/>
                    <a:pt x="76" y="35"/>
                    <a:pt x="76" y="35"/>
                  </a:cubicBezTo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îṣľîďé"/>
            <p:cNvSpPr/>
            <p:nvPr/>
          </p:nvSpPr>
          <p:spPr bwMode="auto">
            <a:xfrm>
              <a:off x="5737945" y="1916958"/>
              <a:ext cx="124200" cy="125319"/>
            </a:xfrm>
            <a:custGeom>
              <a:avLst/>
              <a:gdLst>
                <a:gd name="T0" fmla="*/ 83 w 85"/>
                <a:gd name="T1" fmla="*/ 47 h 86"/>
                <a:gd name="T2" fmla="*/ 39 w 85"/>
                <a:gd name="T3" fmla="*/ 84 h 86"/>
                <a:gd name="T4" fmla="*/ 2 w 85"/>
                <a:gd name="T5" fmla="*/ 40 h 86"/>
                <a:gd name="T6" fmla="*/ 46 w 85"/>
                <a:gd name="T7" fmla="*/ 2 h 86"/>
                <a:gd name="T8" fmla="*/ 83 w 85"/>
                <a:gd name="T9" fmla="*/ 4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86">
                  <a:moveTo>
                    <a:pt x="83" y="47"/>
                  </a:moveTo>
                  <a:cubicBezTo>
                    <a:pt x="81" y="69"/>
                    <a:pt x="62" y="86"/>
                    <a:pt x="39" y="84"/>
                  </a:cubicBezTo>
                  <a:cubicBezTo>
                    <a:pt x="16" y="82"/>
                    <a:pt x="0" y="62"/>
                    <a:pt x="2" y="40"/>
                  </a:cubicBezTo>
                  <a:cubicBezTo>
                    <a:pt x="3" y="17"/>
                    <a:pt x="23" y="0"/>
                    <a:pt x="46" y="2"/>
                  </a:cubicBezTo>
                  <a:cubicBezTo>
                    <a:pt x="69" y="4"/>
                    <a:pt x="85" y="24"/>
                    <a:pt x="83" y="47"/>
                  </a:cubicBezTo>
                  <a:close/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îs1iḑé"/>
            <p:cNvSpPr/>
            <p:nvPr/>
          </p:nvSpPr>
          <p:spPr bwMode="auto">
            <a:xfrm>
              <a:off x="5767037" y="1669676"/>
              <a:ext cx="434141" cy="597503"/>
            </a:xfrm>
            <a:custGeom>
              <a:avLst/>
              <a:gdLst>
                <a:gd name="T0" fmla="*/ 285 w 297"/>
                <a:gd name="T1" fmla="*/ 252 h 410"/>
                <a:gd name="T2" fmla="*/ 183 w 297"/>
                <a:gd name="T3" fmla="*/ 397 h 410"/>
                <a:gd name="T4" fmla="*/ 37 w 297"/>
                <a:gd name="T5" fmla="*/ 296 h 410"/>
                <a:gd name="T6" fmla="*/ 13 w 297"/>
                <a:gd name="T7" fmla="*/ 158 h 410"/>
                <a:gd name="T8" fmla="*/ 114 w 297"/>
                <a:gd name="T9" fmla="*/ 12 h 410"/>
                <a:gd name="T10" fmla="*/ 260 w 297"/>
                <a:gd name="T11" fmla="*/ 114 h 410"/>
                <a:gd name="T12" fmla="*/ 285 w 297"/>
                <a:gd name="T13" fmla="*/ 252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" h="410">
                  <a:moveTo>
                    <a:pt x="285" y="252"/>
                  </a:moveTo>
                  <a:cubicBezTo>
                    <a:pt x="297" y="320"/>
                    <a:pt x="251" y="385"/>
                    <a:pt x="183" y="397"/>
                  </a:cubicBezTo>
                  <a:cubicBezTo>
                    <a:pt x="115" y="410"/>
                    <a:pt x="49" y="364"/>
                    <a:pt x="37" y="296"/>
                  </a:cubicBezTo>
                  <a:cubicBezTo>
                    <a:pt x="13" y="158"/>
                    <a:pt x="13" y="158"/>
                    <a:pt x="13" y="158"/>
                  </a:cubicBezTo>
                  <a:cubicBezTo>
                    <a:pt x="0" y="90"/>
                    <a:pt x="46" y="24"/>
                    <a:pt x="114" y="12"/>
                  </a:cubicBezTo>
                  <a:cubicBezTo>
                    <a:pt x="183" y="0"/>
                    <a:pt x="248" y="46"/>
                    <a:pt x="260" y="114"/>
                  </a:cubicBezTo>
                  <a:cubicBezTo>
                    <a:pt x="285" y="252"/>
                    <a:pt x="285" y="252"/>
                    <a:pt x="285" y="252"/>
                  </a:cubicBezTo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ïṥľïḍe"/>
            <p:cNvSpPr/>
            <p:nvPr/>
          </p:nvSpPr>
          <p:spPr bwMode="auto">
            <a:xfrm>
              <a:off x="5909140" y="2093747"/>
              <a:ext cx="96227" cy="86157"/>
            </a:xfrm>
            <a:custGeom>
              <a:avLst/>
              <a:gdLst>
                <a:gd name="T0" fmla="*/ 1 w 66"/>
                <a:gd name="T1" fmla="*/ 0 h 59"/>
                <a:gd name="T2" fmla="*/ 10 w 66"/>
                <a:gd name="T3" fmla="*/ 24 h 59"/>
                <a:gd name="T4" fmla="*/ 23 w 66"/>
                <a:gd name="T5" fmla="*/ 44 h 59"/>
                <a:gd name="T6" fmla="*/ 32 w 66"/>
                <a:gd name="T7" fmla="*/ 50 h 59"/>
                <a:gd name="T8" fmla="*/ 44 w 66"/>
                <a:gd name="T9" fmla="*/ 52 h 59"/>
                <a:gd name="T10" fmla="*/ 66 w 66"/>
                <a:gd name="T11" fmla="*/ 42 h 59"/>
                <a:gd name="T12" fmla="*/ 44 w 66"/>
                <a:gd name="T13" fmla="*/ 58 h 59"/>
                <a:gd name="T14" fmla="*/ 30 w 66"/>
                <a:gd name="T15" fmla="*/ 57 h 59"/>
                <a:gd name="T16" fmla="*/ 18 w 66"/>
                <a:gd name="T17" fmla="*/ 50 h 59"/>
                <a:gd name="T18" fmla="*/ 4 w 66"/>
                <a:gd name="T19" fmla="*/ 26 h 59"/>
                <a:gd name="T20" fmla="*/ 1 w 66"/>
                <a:gd name="T2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9">
                  <a:moveTo>
                    <a:pt x="1" y="0"/>
                  </a:moveTo>
                  <a:cubicBezTo>
                    <a:pt x="4" y="8"/>
                    <a:pt x="7" y="16"/>
                    <a:pt x="10" y="24"/>
                  </a:cubicBezTo>
                  <a:cubicBezTo>
                    <a:pt x="13" y="31"/>
                    <a:pt x="17" y="39"/>
                    <a:pt x="23" y="44"/>
                  </a:cubicBezTo>
                  <a:cubicBezTo>
                    <a:pt x="26" y="46"/>
                    <a:pt x="29" y="49"/>
                    <a:pt x="32" y="50"/>
                  </a:cubicBezTo>
                  <a:cubicBezTo>
                    <a:pt x="36" y="51"/>
                    <a:pt x="40" y="52"/>
                    <a:pt x="44" y="52"/>
                  </a:cubicBezTo>
                  <a:cubicBezTo>
                    <a:pt x="51" y="52"/>
                    <a:pt x="59" y="48"/>
                    <a:pt x="66" y="42"/>
                  </a:cubicBezTo>
                  <a:cubicBezTo>
                    <a:pt x="61" y="50"/>
                    <a:pt x="54" y="56"/>
                    <a:pt x="44" y="58"/>
                  </a:cubicBezTo>
                  <a:cubicBezTo>
                    <a:pt x="40" y="59"/>
                    <a:pt x="35" y="58"/>
                    <a:pt x="30" y="57"/>
                  </a:cubicBezTo>
                  <a:cubicBezTo>
                    <a:pt x="25" y="55"/>
                    <a:pt x="21" y="53"/>
                    <a:pt x="18" y="50"/>
                  </a:cubicBezTo>
                  <a:cubicBezTo>
                    <a:pt x="10" y="43"/>
                    <a:pt x="6" y="35"/>
                    <a:pt x="4" y="26"/>
                  </a:cubicBezTo>
                  <a:cubicBezTo>
                    <a:pt x="1" y="17"/>
                    <a:pt x="0" y="9"/>
                    <a:pt x="1" y="0"/>
                  </a:cubicBezTo>
                  <a:close/>
                </a:path>
              </a:pathLst>
            </a:custGeom>
            <a:solidFill>
              <a:srgbClr val="BA7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íṩļïḑê"/>
            <p:cNvSpPr/>
            <p:nvPr/>
          </p:nvSpPr>
          <p:spPr bwMode="auto">
            <a:xfrm>
              <a:off x="5744659" y="1581282"/>
              <a:ext cx="523654" cy="399454"/>
            </a:xfrm>
            <a:custGeom>
              <a:avLst/>
              <a:gdLst>
                <a:gd name="T0" fmla="*/ 95 w 359"/>
                <a:gd name="T1" fmla="*/ 147 h 274"/>
                <a:gd name="T2" fmla="*/ 340 w 359"/>
                <a:gd name="T3" fmla="*/ 5 h 274"/>
                <a:gd name="T4" fmla="*/ 216 w 359"/>
                <a:gd name="T5" fmla="*/ 41 h 274"/>
                <a:gd name="T6" fmla="*/ 36 w 359"/>
                <a:gd name="T7" fmla="*/ 108 h 274"/>
                <a:gd name="T8" fmla="*/ 38 w 359"/>
                <a:gd name="T9" fmla="*/ 273 h 274"/>
                <a:gd name="T10" fmla="*/ 95 w 359"/>
                <a:gd name="T11" fmla="*/ 14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9" h="274">
                  <a:moveTo>
                    <a:pt x="95" y="147"/>
                  </a:moveTo>
                  <a:cubicBezTo>
                    <a:pt x="95" y="147"/>
                    <a:pt x="359" y="274"/>
                    <a:pt x="340" y="5"/>
                  </a:cubicBezTo>
                  <a:cubicBezTo>
                    <a:pt x="340" y="5"/>
                    <a:pt x="298" y="76"/>
                    <a:pt x="216" y="41"/>
                  </a:cubicBezTo>
                  <a:cubicBezTo>
                    <a:pt x="117" y="0"/>
                    <a:pt x="20" y="59"/>
                    <a:pt x="36" y="108"/>
                  </a:cubicBezTo>
                  <a:cubicBezTo>
                    <a:pt x="36" y="108"/>
                    <a:pt x="0" y="172"/>
                    <a:pt x="38" y="273"/>
                  </a:cubicBezTo>
                  <a:cubicBezTo>
                    <a:pt x="38" y="273"/>
                    <a:pt x="80" y="225"/>
                    <a:pt x="95" y="147"/>
                  </a:cubicBezTo>
                  <a:close/>
                </a:path>
              </a:pathLst>
            </a:custGeom>
            <a:solidFill>
              <a:srgbClr val="7839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íṩļiḓê"/>
            <p:cNvSpPr/>
            <p:nvPr/>
          </p:nvSpPr>
          <p:spPr bwMode="auto">
            <a:xfrm>
              <a:off x="6063551" y="1887866"/>
              <a:ext cx="51470" cy="82800"/>
            </a:xfrm>
            <a:custGeom>
              <a:avLst/>
              <a:gdLst>
                <a:gd name="T0" fmla="*/ 34 w 35"/>
                <a:gd name="T1" fmla="*/ 39 h 57"/>
                <a:gd name="T2" fmla="*/ 21 w 35"/>
                <a:gd name="T3" fmla="*/ 56 h 57"/>
                <a:gd name="T4" fmla="*/ 4 w 35"/>
                <a:gd name="T5" fmla="*/ 43 h 57"/>
                <a:gd name="T6" fmla="*/ 1 w 35"/>
                <a:gd name="T7" fmla="*/ 17 h 57"/>
                <a:gd name="T8" fmla="*/ 14 w 35"/>
                <a:gd name="T9" fmla="*/ 1 h 57"/>
                <a:gd name="T10" fmla="*/ 31 w 35"/>
                <a:gd name="T11" fmla="*/ 14 h 57"/>
                <a:gd name="T12" fmla="*/ 34 w 35"/>
                <a:gd name="T13" fmla="*/ 3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7">
                  <a:moveTo>
                    <a:pt x="34" y="39"/>
                  </a:moveTo>
                  <a:cubicBezTo>
                    <a:pt x="35" y="48"/>
                    <a:pt x="29" y="55"/>
                    <a:pt x="21" y="56"/>
                  </a:cubicBezTo>
                  <a:cubicBezTo>
                    <a:pt x="13" y="57"/>
                    <a:pt x="5" y="51"/>
                    <a:pt x="4" y="43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9"/>
                    <a:pt x="6" y="2"/>
                    <a:pt x="14" y="1"/>
                  </a:cubicBezTo>
                  <a:cubicBezTo>
                    <a:pt x="22" y="0"/>
                    <a:pt x="30" y="6"/>
                    <a:pt x="31" y="14"/>
                  </a:cubicBezTo>
                  <a:cubicBezTo>
                    <a:pt x="34" y="39"/>
                    <a:pt x="34" y="39"/>
                    <a:pt x="34" y="39"/>
                  </a:cubicBezTo>
                </a:path>
              </a:pathLst>
            </a:custGeom>
            <a:solidFill>
              <a:srgbClr val="7839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ïṥḻîdé"/>
            <p:cNvSpPr/>
            <p:nvPr/>
          </p:nvSpPr>
          <p:spPr bwMode="auto">
            <a:xfrm>
              <a:off x="5881167" y="1915838"/>
              <a:ext cx="87276" cy="24616"/>
            </a:xfrm>
            <a:custGeom>
              <a:avLst/>
              <a:gdLst>
                <a:gd name="T0" fmla="*/ 60 w 60"/>
                <a:gd name="T1" fmla="*/ 16 h 17"/>
                <a:gd name="T2" fmla="*/ 44 w 60"/>
                <a:gd name="T3" fmla="*/ 15 h 17"/>
                <a:gd name="T4" fmla="*/ 29 w 60"/>
                <a:gd name="T5" fmla="*/ 12 h 17"/>
                <a:gd name="T6" fmla="*/ 14 w 60"/>
                <a:gd name="T7" fmla="*/ 8 h 17"/>
                <a:gd name="T8" fmla="*/ 0 w 60"/>
                <a:gd name="T9" fmla="*/ 1 h 17"/>
                <a:gd name="T10" fmla="*/ 16 w 60"/>
                <a:gd name="T11" fmla="*/ 2 h 17"/>
                <a:gd name="T12" fmla="*/ 31 w 60"/>
                <a:gd name="T13" fmla="*/ 5 h 17"/>
                <a:gd name="T14" fmla="*/ 46 w 60"/>
                <a:gd name="T15" fmla="*/ 9 h 17"/>
                <a:gd name="T16" fmla="*/ 60 w 60"/>
                <a:gd name="T1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17">
                  <a:moveTo>
                    <a:pt x="60" y="16"/>
                  </a:moveTo>
                  <a:cubicBezTo>
                    <a:pt x="55" y="17"/>
                    <a:pt x="49" y="16"/>
                    <a:pt x="44" y="15"/>
                  </a:cubicBezTo>
                  <a:cubicBezTo>
                    <a:pt x="39" y="15"/>
                    <a:pt x="34" y="14"/>
                    <a:pt x="29" y="12"/>
                  </a:cubicBezTo>
                  <a:cubicBezTo>
                    <a:pt x="24" y="11"/>
                    <a:pt x="19" y="9"/>
                    <a:pt x="14" y="8"/>
                  </a:cubicBezTo>
                  <a:cubicBezTo>
                    <a:pt x="9" y="6"/>
                    <a:pt x="4" y="4"/>
                    <a:pt x="0" y="1"/>
                  </a:cubicBezTo>
                  <a:cubicBezTo>
                    <a:pt x="5" y="0"/>
                    <a:pt x="10" y="1"/>
                    <a:pt x="16" y="2"/>
                  </a:cubicBezTo>
                  <a:cubicBezTo>
                    <a:pt x="21" y="2"/>
                    <a:pt x="26" y="3"/>
                    <a:pt x="31" y="5"/>
                  </a:cubicBezTo>
                  <a:cubicBezTo>
                    <a:pt x="36" y="6"/>
                    <a:pt x="41" y="7"/>
                    <a:pt x="46" y="9"/>
                  </a:cubicBezTo>
                  <a:cubicBezTo>
                    <a:pt x="51" y="11"/>
                    <a:pt x="56" y="13"/>
                    <a:pt x="60" y="16"/>
                  </a:cubicBezTo>
                  <a:close/>
                </a:path>
              </a:pathLst>
            </a:custGeom>
            <a:solidFill>
              <a:srgbClr val="BA7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ïṩḷïḋê"/>
            <p:cNvSpPr/>
            <p:nvPr/>
          </p:nvSpPr>
          <p:spPr bwMode="auto">
            <a:xfrm>
              <a:off x="5901308" y="1937098"/>
              <a:ext cx="67135" cy="7833"/>
            </a:xfrm>
            <a:custGeom>
              <a:avLst/>
              <a:gdLst>
                <a:gd name="T0" fmla="*/ 46 w 46"/>
                <a:gd name="T1" fmla="*/ 1 h 5"/>
                <a:gd name="T2" fmla="*/ 24 w 46"/>
                <a:gd name="T3" fmla="*/ 5 h 5"/>
                <a:gd name="T4" fmla="*/ 0 w 46"/>
                <a:gd name="T5" fmla="*/ 4 h 5"/>
                <a:gd name="T6" fmla="*/ 23 w 46"/>
                <a:gd name="T7" fmla="*/ 1 h 5"/>
                <a:gd name="T8" fmla="*/ 46 w 46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">
                  <a:moveTo>
                    <a:pt x="46" y="1"/>
                  </a:moveTo>
                  <a:cubicBezTo>
                    <a:pt x="39" y="3"/>
                    <a:pt x="31" y="4"/>
                    <a:pt x="24" y="5"/>
                  </a:cubicBezTo>
                  <a:cubicBezTo>
                    <a:pt x="16" y="5"/>
                    <a:pt x="8" y="5"/>
                    <a:pt x="0" y="4"/>
                  </a:cubicBezTo>
                  <a:cubicBezTo>
                    <a:pt x="8" y="2"/>
                    <a:pt x="16" y="1"/>
                    <a:pt x="23" y="1"/>
                  </a:cubicBezTo>
                  <a:cubicBezTo>
                    <a:pt x="31" y="0"/>
                    <a:pt x="38" y="0"/>
                    <a:pt x="46" y="1"/>
                  </a:cubicBezTo>
                  <a:close/>
                </a:path>
              </a:pathLst>
            </a:custGeom>
            <a:solidFill>
              <a:srgbClr val="BA7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17" name="ïŝḻîḍê"/>
            <p:cNvSpPr/>
            <p:nvPr/>
          </p:nvSpPr>
          <p:spPr bwMode="auto">
            <a:xfrm>
              <a:off x="5895713" y="1939336"/>
              <a:ext cx="72730" cy="34687"/>
            </a:xfrm>
            <a:custGeom>
              <a:avLst/>
              <a:gdLst>
                <a:gd name="T0" fmla="*/ 50 w 50"/>
                <a:gd name="T1" fmla="*/ 0 h 24"/>
                <a:gd name="T2" fmla="*/ 39 w 50"/>
                <a:gd name="T3" fmla="*/ 9 h 24"/>
                <a:gd name="T4" fmla="*/ 27 w 50"/>
                <a:gd name="T5" fmla="*/ 15 h 24"/>
                <a:gd name="T6" fmla="*/ 14 w 50"/>
                <a:gd name="T7" fmla="*/ 21 h 24"/>
                <a:gd name="T8" fmla="*/ 0 w 50"/>
                <a:gd name="T9" fmla="*/ 24 h 24"/>
                <a:gd name="T10" fmla="*/ 12 w 50"/>
                <a:gd name="T11" fmla="*/ 15 h 24"/>
                <a:gd name="T12" fmla="*/ 24 w 50"/>
                <a:gd name="T13" fmla="*/ 8 h 24"/>
                <a:gd name="T14" fmla="*/ 36 w 50"/>
                <a:gd name="T15" fmla="*/ 3 h 24"/>
                <a:gd name="T16" fmla="*/ 50 w 50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4">
                  <a:moveTo>
                    <a:pt x="50" y="0"/>
                  </a:moveTo>
                  <a:cubicBezTo>
                    <a:pt x="47" y="4"/>
                    <a:pt x="43" y="6"/>
                    <a:pt x="39" y="9"/>
                  </a:cubicBezTo>
                  <a:cubicBezTo>
                    <a:pt x="35" y="11"/>
                    <a:pt x="31" y="14"/>
                    <a:pt x="27" y="15"/>
                  </a:cubicBezTo>
                  <a:cubicBezTo>
                    <a:pt x="23" y="17"/>
                    <a:pt x="19" y="19"/>
                    <a:pt x="14" y="21"/>
                  </a:cubicBezTo>
                  <a:cubicBezTo>
                    <a:pt x="10" y="22"/>
                    <a:pt x="5" y="23"/>
                    <a:pt x="0" y="24"/>
                  </a:cubicBezTo>
                  <a:cubicBezTo>
                    <a:pt x="4" y="20"/>
                    <a:pt x="8" y="17"/>
                    <a:pt x="12" y="15"/>
                  </a:cubicBezTo>
                  <a:cubicBezTo>
                    <a:pt x="15" y="12"/>
                    <a:pt x="19" y="10"/>
                    <a:pt x="24" y="8"/>
                  </a:cubicBezTo>
                  <a:cubicBezTo>
                    <a:pt x="28" y="6"/>
                    <a:pt x="32" y="5"/>
                    <a:pt x="36" y="3"/>
                  </a:cubicBezTo>
                  <a:cubicBezTo>
                    <a:pt x="41" y="2"/>
                    <a:pt x="45" y="0"/>
                    <a:pt x="50" y="0"/>
                  </a:cubicBezTo>
                  <a:close/>
                </a:path>
              </a:pathLst>
            </a:custGeom>
            <a:solidFill>
              <a:srgbClr val="BA7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18" name="íṣ1iḓè"/>
            <p:cNvSpPr/>
            <p:nvPr/>
          </p:nvSpPr>
          <p:spPr bwMode="auto">
            <a:xfrm>
              <a:off x="6006486" y="1915838"/>
              <a:ext cx="74968" cy="168957"/>
            </a:xfrm>
            <a:custGeom>
              <a:avLst/>
              <a:gdLst>
                <a:gd name="T0" fmla="*/ 9 w 51"/>
                <a:gd name="T1" fmla="*/ 1 h 116"/>
                <a:gd name="T2" fmla="*/ 46 w 51"/>
                <a:gd name="T3" fmla="*/ 91 h 116"/>
                <a:gd name="T4" fmla="*/ 43 w 51"/>
                <a:gd name="T5" fmla="*/ 112 h 116"/>
                <a:gd name="T6" fmla="*/ 2 w 51"/>
                <a:gd name="T7" fmla="*/ 108 h 116"/>
                <a:gd name="T8" fmla="*/ 9 w 51"/>
                <a:gd name="T9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16">
                  <a:moveTo>
                    <a:pt x="9" y="1"/>
                  </a:moveTo>
                  <a:cubicBezTo>
                    <a:pt x="15" y="0"/>
                    <a:pt x="46" y="91"/>
                    <a:pt x="46" y="91"/>
                  </a:cubicBezTo>
                  <a:cubicBezTo>
                    <a:pt x="48" y="99"/>
                    <a:pt x="51" y="109"/>
                    <a:pt x="43" y="112"/>
                  </a:cubicBezTo>
                  <a:cubicBezTo>
                    <a:pt x="35" y="114"/>
                    <a:pt x="5" y="116"/>
                    <a:pt x="2" y="108"/>
                  </a:cubicBezTo>
                  <a:cubicBezTo>
                    <a:pt x="2" y="108"/>
                    <a:pt x="0" y="2"/>
                    <a:pt x="9" y="1"/>
                  </a:cubicBezTo>
                  <a:close/>
                </a:path>
              </a:pathLst>
            </a:custGeom>
            <a:solidFill>
              <a:srgbClr val="E6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iṧ1îḋè"/>
            <p:cNvSpPr/>
            <p:nvPr/>
          </p:nvSpPr>
          <p:spPr bwMode="auto">
            <a:xfrm>
              <a:off x="6087048" y="1686460"/>
              <a:ext cx="1090947" cy="278611"/>
            </a:xfrm>
            <a:custGeom>
              <a:avLst/>
              <a:gdLst>
                <a:gd name="T0" fmla="*/ 742 w 747"/>
                <a:gd name="T1" fmla="*/ 71 h 191"/>
                <a:gd name="T2" fmla="*/ 710 w 747"/>
                <a:gd name="T3" fmla="*/ 2 h 191"/>
                <a:gd name="T4" fmla="*/ 708 w 747"/>
                <a:gd name="T5" fmla="*/ 2 h 191"/>
                <a:gd name="T6" fmla="*/ 708 w 747"/>
                <a:gd name="T7" fmla="*/ 2 h 191"/>
                <a:gd name="T8" fmla="*/ 14 w 747"/>
                <a:gd name="T9" fmla="*/ 136 h 191"/>
                <a:gd name="T10" fmla="*/ 2 w 747"/>
                <a:gd name="T11" fmla="*/ 165 h 191"/>
                <a:gd name="T12" fmla="*/ 20 w 747"/>
                <a:gd name="T13" fmla="*/ 189 h 191"/>
                <a:gd name="T14" fmla="*/ 726 w 747"/>
                <a:gd name="T15" fmla="*/ 147 h 191"/>
                <a:gd name="T16" fmla="*/ 726 w 747"/>
                <a:gd name="T17" fmla="*/ 147 h 191"/>
                <a:gd name="T18" fmla="*/ 726 w 747"/>
                <a:gd name="T19" fmla="*/ 147 h 191"/>
                <a:gd name="T20" fmla="*/ 726 w 747"/>
                <a:gd name="T21" fmla="*/ 146 h 191"/>
                <a:gd name="T22" fmla="*/ 727 w 747"/>
                <a:gd name="T23" fmla="*/ 146 h 191"/>
                <a:gd name="T24" fmla="*/ 742 w 747"/>
                <a:gd name="T25" fmla="*/ 7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47" h="191">
                  <a:moveTo>
                    <a:pt x="742" y="71"/>
                  </a:moveTo>
                  <a:cubicBezTo>
                    <a:pt x="738" y="32"/>
                    <a:pt x="723" y="0"/>
                    <a:pt x="710" y="2"/>
                  </a:cubicBezTo>
                  <a:cubicBezTo>
                    <a:pt x="708" y="2"/>
                    <a:pt x="708" y="2"/>
                    <a:pt x="708" y="2"/>
                  </a:cubicBezTo>
                  <a:cubicBezTo>
                    <a:pt x="708" y="2"/>
                    <a:pt x="708" y="2"/>
                    <a:pt x="708" y="2"/>
                  </a:cubicBezTo>
                  <a:cubicBezTo>
                    <a:pt x="14" y="136"/>
                    <a:pt x="14" y="136"/>
                    <a:pt x="14" y="136"/>
                  </a:cubicBezTo>
                  <a:cubicBezTo>
                    <a:pt x="5" y="137"/>
                    <a:pt x="0" y="150"/>
                    <a:pt x="2" y="165"/>
                  </a:cubicBezTo>
                  <a:cubicBezTo>
                    <a:pt x="3" y="179"/>
                    <a:pt x="12" y="191"/>
                    <a:pt x="20" y="189"/>
                  </a:cubicBezTo>
                  <a:cubicBezTo>
                    <a:pt x="726" y="147"/>
                    <a:pt x="726" y="147"/>
                    <a:pt x="726" y="147"/>
                  </a:cubicBezTo>
                  <a:cubicBezTo>
                    <a:pt x="726" y="147"/>
                    <a:pt x="726" y="147"/>
                    <a:pt x="726" y="147"/>
                  </a:cubicBezTo>
                  <a:cubicBezTo>
                    <a:pt x="726" y="147"/>
                    <a:pt x="726" y="147"/>
                    <a:pt x="726" y="147"/>
                  </a:cubicBezTo>
                  <a:cubicBezTo>
                    <a:pt x="726" y="146"/>
                    <a:pt x="726" y="146"/>
                    <a:pt x="726" y="146"/>
                  </a:cubicBezTo>
                  <a:cubicBezTo>
                    <a:pt x="727" y="146"/>
                    <a:pt x="727" y="146"/>
                    <a:pt x="727" y="146"/>
                  </a:cubicBezTo>
                  <a:cubicBezTo>
                    <a:pt x="740" y="143"/>
                    <a:pt x="747" y="110"/>
                    <a:pt x="742" y="71"/>
                  </a:cubicBezTo>
                </a:path>
              </a:pathLst>
            </a:custGeom>
            <a:solidFill>
              <a:srgbClr val="495C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0" name="iṣľiḍe"/>
            <p:cNvSpPr/>
            <p:nvPr/>
          </p:nvSpPr>
          <p:spPr bwMode="auto">
            <a:xfrm>
              <a:off x="7100789" y="1696530"/>
              <a:ext cx="68254" cy="194692"/>
            </a:xfrm>
            <a:custGeom>
              <a:avLst/>
              <a:gdLst>
                <a:gd name="T0" fmla="*/ 43 w 47"/>
                <a:gd name="T1" fmla="*/ 64 h 133"/>
                <a:gd name="T2" fmla="*/ 31 w 47"/>
                <a:gd name="T3" fmla="*/ 132 h 133"/>
                <a:gd name="T4" fmla="*/ 4 w 47"/>
                <a:gd name="T5" fmla="*/ 69 h 133"/>
                <a:gd name="T6" fmla="*/ 16 w 47"/>
                <a:gd name="T7" fmla="*/ 1 h 133"/>
                <a:gd name="T8" fmla="*/ 43 w 47"/>
                <a:gd name="T9" fmla="*/ 6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33">
                  <a:moveTo>
                    <a:pt x="43" y="64"/>
                  </a:moveTo>
                  <a:cubicBezTo>
                    <a:pt x="47" y="101"/>
                    <a:pt x="42" y="131"/>
                    <a:pt x="31" y="132"/>
                  </a:cubicBezTo>
                  <a:cubicBezTo>
                    <a:pt x="20" y="133"/>
                    <a:pt x="8" y="105"/>
                    <a:pt x="4" y="69"/>
                  </a:cubicBezTo>
                  <a:cubicBezTo>
                    <a:pt x="0" y="33"/>
                    <a:pt x="5" y="2"/>
                    <a:pt x="16" y="1"/>
                  </a:cubicBezTo>
                  <a:cubicBezTo>
                    <a:pt x="27" y="0"/>
                    <a:pt x="39" y="28"/>
                    <a:pt x="43" y="64"/>
                  </a:cubicBezTo>
                </a:path>
              </a:pathLst>
            </a:custGeom>
            <a:solidFill>
              <a:srgbClr val="3498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îṡľïďê"/>
            <p:cNvSpPr/>
            <p:nvPr/>
          </p:nvSpPr>
          <p:spPr bwMode="auto">
            <a:xfrm>
              <a:off x="7111979" y="1705482"/>
              <a:ext cx="27973" cy="92871"/>
            </a:xfrm>
            <a:custGeom>
              <a:avLst/>
              <a:gdLst>
                <a:gd name="T0" fmla="*/ 19 w 19"/>
                <a:gd name="T1" fmla="*/ 32 h 64"/>
                <a:gd name="T2" fmla="*/ 9 w 19"/>
                <a:gd name="T3" fmla="*/ 64 h 64"/>
                <a:gd name="T4" fmla="*/ 0 w 19"/>
                <a:gd name="T5" fmla="*/ 32 h 64"/>
                <a:gd name="T6" fmla="*/ 10 w 19"/>
                <a:gd name="T7" fmla="*/ 0 h 64"/>
                <a:gd name="T8" fmla="*/ 19 w 19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4">
                  <a:moveTo>
                    <a:pt x="19" y="32"/>
                  </a:moveTo>
                  <a:cubicBezTo>
                    <a:pt x="19" y="50"/>
                    <a:pt x="15" y="64"/>
                    <a:pt x="9" y="64"/>
                  </a:cubicBezTo>
                  <a:cubicBezTo>
                    <a:pt x="4" y="64"/>
                    <a:pt x="0" y="50"/>
                    <a:pt x="0" y="32"/>
                  </a:cubicBezTo>
                  <a:cubicBezTo>
                    <a:pt x="0" y="14"/>
                    <a:pt x="5" y="0"/>
                    <a:pt x="10" y="0"/>
                  </a:cubicBezTo>
                  <a:cubicBezTo>
                    <a:pt x="15" y="0"/>
                    <a:pt x="19" y="15"/>
                    <a:pt x="19" y="32"/>
                  </a:cubicBezTo>
                </a:path>
              </a:pathLst>
            </a:custGeom>
            <a:solidFill>
              <a:srgbClr val="C1E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íślîďê"/>
            <p:cNvSpPr/>
            <p:nvPr/>
          </p:nvSpPr>
          <p:spPr bwMode="auto">
            <a:xfrm>
              <a:off x="6090405" y="1790519"/>
              <a:ext cx="1083114" cy="173433"/>
            </a:xfrm>
            <a:custGeom>
              <a:avLst/>
              <a:gdLst>
                <a:gd name="T0" fmla="*/ 740 w 742"/>
                <a:gd name="T1" fmla="*/ 0 h 119"/>
                <a:gd name="T2" fmla="*/ 735 w 742"/>
                <a:gd name="T3" fmla="*/ 1 h 119"/>
                <a:gd name="T4" fmla="*/ 723 w 742"/>
                <a:gd name="T5" fmla="*/ 68 h 119"/>
                <a:gd name="T6" fmla="*/ 722 w 742"/>
                <a:gd name="T7" fmla="*/ 68 h 119"/>
                <a:gd name="T8" fmla="*/ 696 w 742"/>
                <a:gd name="T9" fmla="*/ 6 h 119"/>
                <a:gd name="T10" fmla="*/ 0 w 742"/>
                <a:gd name="T11" fmla="*/ 94 h 119"/>
                <a:gd name="T12" fmla="*/ 17 w 742"/>
                <a:gd name="T13" fmla="*/ 119 h 119"/>
                <a:gd name="T14" fmla="*/ 18 w 742"/>
                <a:gd name="T15" fmla="*/ 118 h 119"/>
                <a:gd name="T16" fmla="*/ 724 w 742"/>
                <a:gd name="T17" fmla="*/ 76 h 119"/>
                <a:gd name="T18" fmla="*/ 724 w 742"/>
                <a:gd name="T19" fmla="*/ 76 h 119"/>
                <a:gd name="T20" fmla="*/ 724 w 742"/>
                <a:gd name="T21" fmla="*/ 76 h 119"/>
                <a:gd name="T22" fmla="*/ 724 w 742"/>
                <a:gd name="T23" fmla="*/ 75 h 119"/>
                <a:gd name="T24" fmla="*/ 725 w 742"/>
                <a:gd name="T25" fmla="*/ 75 h 119"/>
                <a:gd name="T26" fmla="*/ 742 w 742"/>
                <a:gd name="T27" fmla="*/ 23 h 119"/>
                <a:gd name="T28" fmla="*/ 740 w 742"/>
                <a:gd name="T29" fmla="*/ 0 h 119"/>
                <a:gd name="T30" fmla="*/ 740 w 742"/>
                <a:gd name="T3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2" h="119">
                  <a:moveTo>
                    <a:pt x="740" y="0"/>
                  </a:moveTo>
                  <a:cubicBezTo>
                    <a:pt x="735" y="1"/>
                    <a:pt x="735" y="1"/>
                    <a:pt x="735" y="1"/>
                  </a:cubicBezTo>
                  <a:cubicBezTo>
                    <a:pt x="739" y="37"/>
                    <a:pt x="734" y="67"/>
                    <a:pt x="723" y="68"/>
                  </a:cubicBezTo>
                  <a:cubicBezTo>
                    <a:pt x="723" y="68"/>
                    <a:pt x="723" y="68"/>
                    <a:pt x="722" y="68"/>
                  </a:cubicBezTo>
                  <a:cubicBezTo>
                    <a:pt x="712" y="68"/>
                    <a:pt x="700" y="41"/>
                    <a:pt x="696" y="6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108"/>
                    <a:pt x="9" y="119"/>
                    <a:pt x="17" y="119"/>
                  </a:cubicBezTo>
                  <a:cubicBezTo>
                    <a:pt x="18" y="119"/>
                    <a:pt x="18" y="119"/>
                    <a:pt x="18" y="118"/>
                  </a:cubicBezTo>
                  <a:cubicBezTo>
                    <a:pt x="724" y="76"/>
                    <a:pt x="724" y="76"/>
                    <a:pt x="724" y="76"/>
                  </a:cubicBezTo>
                  <a:cubicBezTo>
                    <a:pt x="724" y="76"/>
                    <a:pt x="724" y="76"/>
                    <a:pt x="724" y="76"/>
                  </a:cubicBezTo>
                  <a:cubicBezTo>
                    <a:pt x="724" y="76"/>
                    <a:pt x="724" y="76"/>
                    <a:pt x="724" y="76"/>
                  </a:cubicBezTo>
                  <a:cubicBezTo>
                    <a:pt x="724" y="75"/>
                    <a:pt x="724" y="75"/>
                    <a:pt x="724" y="75"/>
                  </a:cubicBezTo>
                  <a:cubicBezTo>
                    <a:pt x="725" y="75"/>
                    <a:pt x="725" y="75"/>
                    <a:pt x="725" y="75"/>
                  </a:cubicBezTo>
                  <a:cubicBezTo>
                    <a:pt x="735" y="73"/>
                    <a:pt x="742" y="51"/>
                    <a:pt x="742" y="23"/>
                  </a:cubicBezTo>
                  <a:cubicBezTo>
                    <a:pt x="742" y="16"/>
                    <a:pt x="741" y="8"/>
                    <a:pt x="740" y="0"/>
                  </a:cubicBezTo>
                  <a:cubicBezTo>
                    <a:pt x="740" y="0"/>
                    <a:pt x="740" y="0"/>
                    <a:pt x="740" y="0"/>
                  </a:cubicBezTo>
                </a:path>
              </a:pathLst>
            </a:custGeom>
            <a:solidFill>
              <a:srgbClr val="425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3" name="ïš1îḓe"/>
            <p:cNvSpPr/>
            <p:nvPr/>
          </p:nvSpPr>
          <p:spPr bwMode="auto">
            <a:xfrm>
              <a:off x="7106384" y="1791639"/>
              <a:ext cx="62659" cy="97346"/>
            </a:xfrm>
            <a:custGeom>
              <a:avLst/>
              <a:gdLst>
                <a:gd name="T0" fmla="*/ 39 w 43"/>
                <a:gd name="T1" fmla="*/ 0 h 67"/>
                <a:gd name="T2" fmla="*/ 17 w 43"/>
                <a:gd name="T3" fmla="*/ 3 h 67"/>
                <a:gd name="T4" fmla="*/ 13 w 43"/>
                <a:gd name="T5" fmla="*/ 5 h 67"/>
                <a:gd name="T6" fmla="*/ 13 w 43"/>
                <a:gd name="T7" fmla="*/ 5 h 67"/>
                <a:gd name="T8" fmla="*/ 11 w 43"/>
                <a:gd name="T9" fmla="*/ 4 h 67"/>
                <a:gd name="T10" fmla="*/ 0 w 43"/>
                <a:gd name="T11" fmla="*/ 5 h 67"/>
                <a:gd name="T12" fmla="*/ 26 w 43"/>
                <a:gd name="T13" fmla="*/ 67 h 67"/>
                <a:gd name="T14" fmla="*/ 27 w 43"/>
                <a:gd name="T15" fmla="*/ 67 h 67"/>
                <a:gd name="T16" fmla="*/ 39 w 43"/>
                <a:gd name="T17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67">
                  <a:moveTo>
                    <a:pt x="39" y="0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6" y="4"/>
                    <a:pt x="15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2" y="4"/>
                    <a:pt x="11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4" y="40"/>
                    <a:pt x="16" y="67"/>
                    <a:pt x="26" y="67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38" y="66"/>
                    <a:pt x="43" y="36"/>
                    <a:pt x="39" y="0"/>
                  </a:cubicBezTo>
                </a:path>
              </a:pathLst>
            </a:custGeom>
            <a:solidFill>
              <a:srgbClr val="2F89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4" name="ïšḻîḍè"/>
            <p:cNvSpPr/>
            <p:nvPr/>
          </p:nvSpPr>
          <p:spPr bwMode="auto">
            <a:xfrm>
              <a:off x="7122049" y="1796114"/>
              <a:ext cx="8951" cy="2238"/>
            </a:xfrm>
            <a:custGeom>
              <a:avLst/>
              <a:gdLst>
                <a:gd name="T0" fmla="*/ 6 w 6"/>
                <a:gd name="T1" fmla="*/ 0 h 2"/>
                <a:gd name="T2" fmla="*/ 0 w 6"/>
                <a:gd name="T3" fmla="*/ 1 h 2"/>
                <a:gd name="T4" fmla="*/ 2 w 6"/>
                <a:gd name="T5" fmla="*/ 2 h 2"/>
                <a:gd name="T6" fmla="*/ 2 w 6"/>
                <a:gd name="T7" fmla="*/ 2 h 2"/>
                <a:gd name="T8" fmla="*/ 6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2"/>
                    <a:pt x="5" y="1"/>
                    <a:pt x="6" y="0"/>
                  </a:cubicBezTo>
                </a:path>
              </a:pathLst>
            </a:custGeom>
            <a:solidFill>
              <a:srgbClr val="ADC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5" name="íṡlíďé"/>
            <p:cNvSpPr/>
            <p:nvPr/>
          </p:nvSpPr>
          <p:spPr bwMode="auto">
            <a:xfrm>
              <a:off x="6483146" y="1820731"/>
              <a:ext cx="173433" cy="230497"/>
            </a:xfrm>
            <a:custGeom>
              <a:avLst/>
              <a:gdLst>
                <a:gd name="T0" fmla="*/ 115 w 119"/>
                <a:gd name="T1" fmla="*/ 104 h 158"/>
                <a:gd name="T2" fmla="*/ 62 w 119"/>
                <a:gd name="T3" fmla="*/ 143 h 158"/>
                <a:gd name="T4" fmla="*/ 2 w 119"/>
                <a:gd name="T5" fmla="*/ 84 h 158"/>
                <a:gd name="T6" fmla="*/ 3 w 119"/>
                <a:gd name="T7" fmla="*/ 84 h 158"/>
                <a:gd name="T8" fmla="*/ 62 w 119"/>
                <a:gd name="T9" fmla="*/ 25 h 158"/>
                <a:gd name="T10" fmla="*/ 116 w 119"/>
                <a:gd name="T11" fmla="*/ 43 h 158"/>
                <a:gd name="T12" fmla="*/ 115 w 119"/>
                <a:gd name="T13" fmla="*/ 10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58">
                  <a:moveTo>
                    <a:pt x="115" y="104"/>
                  </a:moveTo>
                  <a:cubicBezTo>
                    <a:pt x="104" y="158"/>
                    <a:pt x="94" y="143"/>
                    <a:pt x="62" y="143"/>
                  </a:cubicBezTo>
                  <a:cubicBezTo>
                    <a:pt x="40" y="142"/>
                    <a:pt x="2" y="113"/>
                    <a:pt x="2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0" y="23"/>
                    <a:pt x="29" y="25"/>
                    <a:pt x="62" y="25"/>
                  </a:cubicBezTo>
                  <a:cubicBezTo>
                    <a:pt x="94" y="25"/>
                    <a:pt x="109" y="0"/>
                    <a:pt x="116" y="43"/>
                  </a:cubicBezTo>
                  <a:cubicBezTo>
                    <a:pt x="116" y="43"/>
                    <a:pt x="119" y="84"/>
                    <a:pt x="115" y="104"/>
                  </a:cubicBezTo>
                  <a:close/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6" name="îṣlïďe"/>
            <p:cNvSpPr/>
            <p:nvPr/>
          </p:nvSpPr>
          <p:spPr bwMode="auto">
            <a:xfrm>
              <a:off x="6447340" y="1800590"/>
              <a:ext cx="69373" cy="168957"/>
            </a:xfrm>
            <a:custGeom>
              <a:avLst/>
              <a:gdLst>
                <a:gd name="T0" fmla="*/ 45 w 47"/>
                <a:gd name="T1" fmla="*/ 70 h 116"/>
                <a:gd name="T2" fmla="*/ 38 w 47"/>
                <a:gd name="T3" fmla="*/ 105 h 116"/>
                <a:gd name="T4" fmla="*/ 28 w 47"/>
                <a:gd name="T5" fmla="*/ 108 h 116"/>
                <a:gd name="T6" fmla="*/ 2 w 47"/>
                <a:gd name="T7" fmla="*/ 19 h 116"/>
                <a:gd name="T8" fmla="*/ 12 w 47"/>
                <a:gd name="T9" fmla="*/ 2 h 116"/>
                <a:gd name="T10" fmla="*/ 29 w 47"/>
                <a:gd name="T11" fmla="*/ 12 h 116"/>
                <a:gd name="T12" fmla="*/ 45 w 47"/>
                <a:gd name="T13" fmla="*/ 7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16">
                  <a:moveTo>
                    <a:pt x="45" y="70"/>
                  </a:moveTo>
                  <a:cubicBezTo>
                    <a:pt x="47" y="78"/>
                    <a:pt x="45" y="103"/>
                    <a:pt x="38" y="105"/>
                  </a:cubicBezTo>
                  <a:cubicBezTo>
                    <a:pt x="30" y="107"/>
                    <a:pt x="30" y="116"/>
                    <a:pt x="28" y="10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12"/>
                    <a:pt x="4" y="4"/>
                    <a:pt x="12" y="2"/>
                  </a:cubicBezTo>
                  <a:cubicBezTo>
                    <a:pt x="19" y="0"/>
                    <a:pt x="27" y="4"/>
                    <a:pt x="29" y="12"/>
                  </a:cubicBezTo>
                  <a:lnTo>
                    <a:pt x="45" y="70"/>
                  </a:lnTo>
                  <a:close/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7" name="íṥļiḑè"/>
            <p:cNvSpPr/>
            <p:nvPr/>
          </p:nvSpPr>
          <p:spPr bwMode="auto">
            <a:xfrm>
              <a:off x="6489859" y="1775974"/>
              <a:ext cx="70492" cy="130914"/>
            </a:xfrm>
            <a:custGeom>
              <a:avLst/>
              <a:gdLst>
                <a:gd name="T0" fmla="*/ 46 w 48"/>
                <a:gd name="T1" fmla="*/ 70 h 90"/>
                <a:gd name="T2" fmla="*/ 36 w 48"/>
                <a:gd name="T3" fmla="*/ 88 h 90"/>
                <a:gd name="T4" fmla="*/ 18 w 48"/>
                <a:gd name="T5" fmla="*/ 78 h 90"/>
                <a:gd name="T6" fmla="*/ 2 w 48"/>
                <a:gd name="T7" fmla="*/ 20 h 90"/>
                <a:gd name="T8" fmla="*/ 12 w 48"/>
                <a:gd name="T9" fmla="*/ 2 h 90"/>
                <a:gd name="T10" fmla="*/ 30 w 48"/>
                <a:gd name="T11" fmla="*/ 12 h 90"/>
                <a:gd name="T12" fmla="*/ 46 w 48"/>
                <a:gd name="T13" fmla="*/ 7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90">
                  <a:moveTo>
                    <a:pt x="46" y="70"/>
                  </a:moveTo>
                  <a:cubicBezTo>
                    <a:pt x="48" y="78"/>
                    <a:pt x="43" y="86"/>
                    <a:pt x="36" y="88"/>
                  </a:cubicBezTo>
                  <a:cubicBezTo>
                    <a:pt x="28" y="90"/>
                    <a:pt x="20" y="86"/>
                    <a:pt x="18" y="78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12"/>
                    <a:pt x="5" y="4"/>
                    <a:pt x="12" y="2"/>
                  </a:cubicBezTo>
                  <a:cubicBezTo>
                    <a:pt x="20" y="0"/>
                    <a:pt x="28" y="4"/>
                    <a:pt x="30" y="12"/>
                  </a:cubicBezTo>
                  <a:lnTo>
                    <a:pt x="46" y="70"/>
                  </a:lnTo>
                  <a:close/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ïṥḻiḑè"/>
            <p:cNvSpPr/>
            <p:nvPr/>
          </p:nvSpPr>
          <p:spPr bwMode="auto">
            <a:xfrm>
              <a:off x="6544687" y="1763665"/>
              <a:ext cx="54827" cy="130914"/>
            </a:xfrm>
            <a:custGeom>
              <a:avLst/>
              <a:gdLst>
                <a:gd name="T0" fmla="*/ 37 w 38"/>
                <a:gd name="T1" fmla="*/ 73 h 90"/>
                <a:gd name="T2" fmla="*/ 25 w 38"/>
                <a:gd name="T3" fmla="*/ 89 h 90"/>
                <a:gd name="T4" fmla="*/ 9 w 38"/>
                <a:gd name="T5" fmla="*/ 77 h 90"/>
                <a:gd name="T6" fmla="*/ 1 w 38"/>
                <a:gd name="T7" fmla="*/ 17 h 90"/>
                <a:gd name="T8" fmla="*/ 13 w 38"/>
                <a:gd name="T9" fmla="*/ 1 h 90"/>
                <a:gd name="T10" fmla="*/ 29 w 38"/>
                <a:gd name="T11" fmla="*/ 13 h 90"/>
                <a:gd name="T12" fmla="*/ 37 w 38"/>
                <a:gd name="T13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90">
                  <a:moveTo>
                    <a:pt x="37" y="73"/>
                  </a:moveTo>
                  <a:cubicBezTo>
                    <a:pt x="38" y="81"/>
                    <a:pt x="33" y="88"/>
                    <a:pt x="25" y="89"/>
                  </a:cubicBezTo>
                  <a:cubicBezTo>
                    <a:pt x="17" y="90"/>
                    <a:pt x="10" y="85"/>
                    <a:pt x="9" y="7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9"/>
                    <a:pt x="5" y="2"/>
                    <a:pt x="13" y="1"/>
                  </a:cubicBezTo>
                  <a:cubicBezTo>
                    <a:pt x="21" y="0"/>
                    <a:pt x="28" y="5"/>
                    <a:pt x="29" y="13"/>
                  </a:cubicBezTo>
                  <a:lnTo>
                    <a:pt x="37" y="73"/>
                  </a:lnTo>
                  <a:close/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íṩḻíḍé"/>
            <p:cNvSpPr/>
            <p:nvPr/>
          </p:nvSpPr>
          <p:spPr bwMode="auto">
            <a:xfrm>
              <a:off x="6596157" y="1775974"/>
              <a:ext cx="57065" cy="130914"/>
            </a:xfrm>
            <a:custGeom>
              <a:avLst/>
              <a:gdLst>
                <a:gd name="T0" fmla="*/ 38 w 39"/>
                <a:gd name="T1" fmla="*/ 73 h 90"/>
                <a:gd name="T2" fmla="*/ 26 w 39"/>
                <a:gd name="T3" fmla="*/ 89 h 90"/>
                <a:gd name="T4" fmla="*/ 10 w 39"/>
                <a:gd name="T5" fmla="*/ 77 h 90"/>
                <a:gd name="T6" fmla="*/ 1 w 39"/>
                <a:gd name="T7" fmla="*/ 17 h 90"/>
                <a:gd name="T8" fmla="*/ 14 w 39"/>
                <a:gd name="T9" fmla="*/ 1 h 90"/>
                <a:gd name="T10" fmla="*/ 30 w 39"/>
                <a:gd name="T11" fmla="*/ 13 h 90"/>
                <a:gd name="T12" fmla="*/ 38 w 39"/>
                <a:gd name="T13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90">
                  <a:moveTo>
                    <a:pt x="38" y="73"/>
                  </a:moveTo>
                  <a:cubicBezTo>
                    <a:pt x="39" y="81"/>
                    <a:pt x="33" y="88"/>
                    <a:pt x="26" y="89"/>
                  </a:cubicBezTo>
                  <a:cubicBezTo>
                    <a:pt x="18" y="90"/>
                    <a:pt x="11" y="85"/>
                    <a:pt x="10" y="7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9"/>
                    <a:pt x="6" y="2"/>
                    <a:pt x="14" y="1"/>
                  </a:cubicBezTo>
                  <a:cubicBezTo>
                    <a:pt x="21" y="0"/>
                    <a:pt x="29" y="5"/>
                    <a:pt x="30" y="13"/>
                  </a:cubicBezTo>
                  <a:lnTo>
                    <a:pt x="38" y="73"/>
                  </a:lnTo>
                  <a:close/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iSḻiḍé"/>
            <p:cNvSpPr/>
            <p:nvPr/>
          </p:nvSpPr>
          <p:spPr bwMode="auto">
            <a:xfrm>
              <a:off x="5829697" y="1960595"/>
              <a:ext cx="821287" cy="562817"/>
            </a:xfrm>
            <a:custGeom>
              <a:avLst/>
              <a:gdLst>
                <a:gd name="T0" fmla="*/ 457 w 562"/>
                <a:gd name="T1" fmla="*/ 18 h 386"/>
                <a:gd name="T2" fmla="*/ 6 w 562"/>
                <a:gd name="T3" fmla="*/ 146 h 386"/>
                <a:gd name="T4" fmla="*/ 0 w 562"/>
                <a:gd name="T5" fmla="*/ 239 h 386"/>
                <a:gd name="T6" fmla="*/ 54 w 562"/>
                <a:gd name="T7" fmla="*/ 278 h 386"/>
                <a:gd name="T8" fmla="*/ 562 w 562"/>
                <a:gd name="T9" fmla="*/ 17 h 386"/>
                <a:gd name="T10" fmla="*/ 511 w 562"/>
                <a:gd name="T11" fmla="*/ 3 h 386"/>
                <a:gd name="T12" fmla="*/ 457 w 562"/>
                <a:gd name="T13" fmla="*/ 18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2" h="386">
                  <a:moveTo>
                    <a:pt x="457" y="18"/>
                  </a:moveTo>
                  <a:cubicBezTo>
                    <a:pt x="417" y="243"/>
                    <a:pt x="104" y="220"/>
                    <a:pt x="6" y="146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18" y="256"/>
                    <a:pt x="33" y="267"/>
                    <a:pt x="54" y="278"/>
                  </a:cubicBezTo>
                  <a:cubicBezTo>
                    <a:pt x="257" y="386"/>
                    <a:pt x="543" y="246"/>
                    <a:pt x="562" y="17"/>
                  </a:cubicBezTo>
                  <a:cubicBezTo>
                    <a:pt x="562" y="17"/>
                    <a:pt x="547" y="0"/>
                    <a:pt x="511" y="3"/>
                  </a:cubicBezTo>
                  <a:cubicBezTo>
                    <a:pt x="466" y="7"/>
                    <a:pt x="457" y="18"/>
                    <a:pt x="457" y="18"/>
                  </a:cubicBezTo>
                  <a:close/>
                </a:path>
              </a:pathLst>
            </a:custGeom>
            <a:solidFill>
              <a:srgbClr val="6174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ïSľïde"/>
            <p:cNvSpPr/>
            <p:nvPr/>
          </p:nvSpPr>
          <p:spPr bwMode="auto">
            <a:xfrm>
              <a:off x="6647627" y="1844228"/>
              <a:ext cx="67135" cy="99584"/>
            </a:xfrm>
            <a:custGeom>
              <a:avLst/>
              <a:gdLst>
                <a:gd name="T0" fmla="*/ 46 w 46"/>
                <a:gd name="T1" fmla="*/ 63 h 68"/>
                <a:gd name="T2" fmla="*/ 30 w 46"/>
                <a:gd name="T3" fmla="*/ 11 h 68"/>
                <a:gd name="T4" fmla="*/ 12 w 46"/>
                <a:gd name="T5" fmla="*/ 2 h 68"/>
                <a:gd name="T6" fmla="*/ 3 w 46"/>
                <a:gd name="T7" fmla="*/ 20 h 68"/>
                <a:gd name="T8" fmla="*/ 19 w 46"/>
                <a:gd name="T9" fmla="*/ 68 h 68"/>
                <a:gd name="T10" fmla="*/ 46 w 46"/>
                <a:gd name="T11" fmla="*/ 6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68">
                  <a:moveTo>
                    <a:pt x="46" y="63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28" y="4"/>
                    <a:pt x="20" y="0"/>
                    <a:pt x="12" y="2"/>
                  </a:cubicBezTo>
                  <a:cubicBezTo>
                    <a:pt x="5" y="4"/>
                    <a:pt x="0" y="12"/>
                    <a:pt x="3" y="20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27" y="63"/>
                    <a:pt x="36" y="62"/>
                    <a:pt x="46" y="63"/>
                  </a:cubicBezTo>
                  <a:close/>
                </a:path>
              </a:pathLst>
            </a:custGeom>
            <a:solidFill>
              <a:srgbClr val="FCD5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32" name="îşḻide"/>
            <p:cNvSpPr/>
            <p:nvPr/>
          </p:nvSpPr>
          <p:spPr bwMode="auto">
            <a:xfrm>
              <a:off x="6355589" y="3242876"/>
              <a:ext cx="261827" cy="742962"/>
            </a:xfrm>
            <a:prstGeom prst="rect">
              <a:avLst/>
            </a:prstGeom>
            <a:solidFill>
              <a:srgbClr val="F9D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33" name="íṥlíḓê"/>
            <p:cNvSpPr/>
            <p:nvPr/>
          </p:nvSpPr>
          <p:spPr bwMode="auto">
            <a:xfrm>
              <a:off x="6355589" y="3242876"/>
              <a:ext cx="261827" cy="742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34" name="í$ḷîďè"/>
            <p:cNvSpPr/>
            <p:nvPr/>
          </p:nvSpPr>
          <p:spPr bwMode="auto">
            <a:xfrm>
              <a:off x="6355589" y="3975769"/>
              <a:ext cx="261827" cy="79444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îślïḓê"/>
            <p:cNvSpPr/>
            <p:nvPr/>
          </p:nvSpPr>
          <p:spPr bwMode="auto">
            <a:xfrm>
              <a:off x="6355589" y="3975769"/>
              <a:ext cx="261827" cy="79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iśliḍé"/>
            <p:cNvSpPr/>
            <p:nvPr/>
          </p:nvSpPr>
          <p:spPr bwMode="auto">
            <a:xfrm>
              <a:off x="6355589" y="3173503"/>
              <a:ext cx="261827" cy="79444"/>
            </a:xfrm>
            <a:prstGeom prst="rect">
              <a:avLst/>
            </a:pr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isļîḑé"/>
            <p:cNvSpPr/>
            <p:nvPr/>
          </p:nvSpPr>
          <p:spPr bwMode="auto">
            <a:xfrm>
              <a:off x="6355589" y="3173503"/>
              <a:ext cx="261827" cy="79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38" name="îṡľïďê"/>
            <p:cNvSpPr/>
            <p:nvPr/>
          </p:nvSpPr>
          <p:spPr bwMode="auto">
            <a:xfrm>
              <a:off x="6492097" y="3252947"/>
              <a:ext cx="125319" cy="722822"/>
            </a:xfrm>
            <a:prstGeom prst="rect">
              <a:avLst/>
            </a:prstGeom>
            <a:solidFill>
              <a:srgbClr val="E0C5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íŝľiḓe"/>
            <p:cNvSpPr/>
            <p:nvPr/>
          </p:nvSpPr>
          <p:spPr bwMode="auto">
            <a:xfrm>
              <a:off x="6492097" y="3252947"/>
              <a:ext cx="125319" cy="722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40" name="ïS1ïḋê"/>
            <p:cNvSpPr/>
            <p:nvPr/>
          </p:nvSpPr>
          <p:spPr bwMode="auto">
            <a:xfrm>
              <a:off x="6492097" y="3975769"/>
              <a:ext cx="125319" cy="79444"/>
            </a:xfrm>
            <a:custGeom>
              <a:avLst/>
              <a:gdLst>
                <a:gd name="T0" fmla="*/ 112 w 112"/>
                <a:gd name="T1" fmla="*/ 0 h 71"/>
                <a:gd name="T2" fmla="*/ 112 w 112"/>
                <a:gd name="T3" fmla="*/ 0 h 71"/>
                <a:gd name="T4" fmla="*/ 0 w 112"/>
                <a:gd name="T5" fmla="*/ 0 h 71"/>
                <a:gd name="T6" fmla="*/ 0 w 112"/>
                <a:gd name="T7" fmla="*/ 71 h 71"/>
                <a:gd name="T8" fmla="*/ 112 w 112"/>
                <a:gd name="T9" fmla="*/ 71 h 71"/>
                <a:gd name="T10" fmla="*/ 112 w 112"/>
                <a:gd name="T11" fmla="*/ 71 h 71"/>
                <a:gd name="T12" fmla="*/ 112 w 112"/>
                <a:gd name="T1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71">
                  <a:moveTo>
                    <a:pt x="112" y="0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71"/>
                  </a:lnTo>
                  <a:lnTo>
                    <a:pt x="112" y="71"/>
                  </a:lnTo>
                  <a:lnTo>
                    <a:pt x="112" y="71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41" name="iṧ1iďê"/>
            <p:cNvSpPr/>
            <p:nvPr/>
          </p:nvSpPr>
          <p:spPr bwMode="auto">
            <a:xfrm>
              <a:off x="6492097" y="3975769"/>
              <a:ext cx="125319" cy="79444"/>
            </a:xfrm>
            <a:custGeom>
              <a:avLst/>
              <a:gdLst>
                <a:gd name="T0" fmla="*/ 112 w 112"/>
                <a:gd name="T1" fmla="*/ 0 h 71"/>
                <a:gd name="T2" fmla="*/ 112 w 112"/>
                <a:gd name="T3" fmla="*/ 0 h 71"/>
                <a:gd name="T4" fmla="*/ 0 w 112"/>
                <a:gd name="T5" fmla="*/ 0 h 71"/>
                <a:gd name="T6" fmla="*/ 0 w 112"/>
                <a:gd name="T7" fmla="*/ 71 h 71"/>
                <a:gd name="T8" fmla="*/ 112 w 112"/>
                <a:gd name="T9" fmla="*/ 71 h 71"/>
                <a:gd name="T10" fmla="*/ 112 w 112"/>
                <a:gd name="T11" fmla="*/ 71 h 71"/>
                <a:gd name="T12" fmla="*/ 112 w 112"/>
                <a:gd name="T1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71">
                  <a:moveTo>
                    <a:pt x="112" y="0"/>
                  </a:moveTo>
                  <a:lnTo>
                    <a:pt x="112" y="0"/>
                  </a:lnTo>
                  <a:lnTo>
                    <a:pt x="0" y="0"/>
                  </a:lnTo>
                  <a:lnTo>
                    <a:pt x="0" y="71"/>
                  </a:lnTo>
                  <a:lnTo>
                    <a:pt x="112" y="71"/>
                  </a:lnTo>
                  <a:lnTo>
                    <a:pt x="112" y="71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ïś1îḍé"/>
            <p:cNvSpPr/>
            <p:nvPr/>
          </p:nvSpPr>
          <p:spPr bwMode="auto">
            <a:xfrm>
              <a:off x="6492097" y="3173503"/>
              <a:ext cx="125319" cy="79444"/>
            </a:xfrm>
            <a:prstGeom prst="rect">
              <a:avLst/>
            </a:prstGeom>
            <a:solidFill>
              <a:srgbClr val="D4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íṧļiḋé"/>
            <p:cNvSpPr/>
            <p:nvPr/>
          </p:nvSpPr>
          <p:spPr bwMode="auto">
            <a:xfrm>
              <a:off x="6492097" y="3173503"/>
              <a:ext cx="125319" cy="79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4" name="矩形 243"/>
          <p:cNvSpPr/>
          <p:nvPr/>
        </p:nvSpPr>
        <p:spPr>
          <a:xfrm>
            <a:off x="5928091" y="1218007"/>
            <a:ext cx="3775393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云原生时代的运维转型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829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37139"/>
            <a:ext cx="3057247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互联网运维发展史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cxnSp>
        <p:nvCxnSpPr>
          <p:cNvPr id="12" name="Straight Connector 15">
            <a:extLst>
              <a:ext uri="{FF2B5EF4-FFF2-40B4-BE49-F238E27FC236}">
                <a16:creationId xmlns="" xmlns:a16="http://schemas.microsoft.com/office/drawing/2014/main" id="{F5D7B22C-3A3E-5449-A3EF-D5832883E8C5}"/>
              </a:ext>
            </a:extLst>
          </p:cNvPr>
          <p:cNvCxnSpPr>
            <a:cxnSpLocks/>
          </p:cNvCxnSpPr>
          <p:nvPr/>
        </p:nvCxnSpPr>
        <p:spPr>
          <a:xfrm flipH="1" flipV="1">
            <a:off x="4257471" y="2408681"/>
            <a:ext cx="1" cy="90000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/>
            <a:tailEnd type="oval"/>
          </a:ln>
          <a:effectLst/>
        </p:spPr>
      </p:cxnSp>
      <p:sp>
        <p:nvSpPr>
          <p:cNvPr id="13" name="Parallelogram 5">
            <a:extLst>
              <a:ext uri="{FF2B5EF4-FFF2-40B4-BE49-F238E27FC236}">
                <a16:creationId xmlns="" xmlns:a16="http://schemas.microsoft.com/office/drawing/2014/main" id="{6AF82A78-23DF-D74D-A6BA-9764C8AC1A33}"/>
              </a:ext>
            </a:extLst>
          </p:cNvPr>
          <p:cNvSpPr/>
          <p:nvPr/>
        </p:nvSpPr>
        <p:spPr>
          <a:xfrm>
            <a:off x="1597418" y="3326425"/>
            <a:ext cx="1778000" cy="342900"/>
          </a:xfrm>
          <a:prstGeom prst="parallelogram">
            <a:avLst>
              <a:gd name="adj" fmla="val 50926"/>
            </a:avLst>
          </a:prstGeom>
          <a:solidFill>
            <a:srgbClr val="46B99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Microsoft YaHei" panose="020B0503020204020204" pitchFamily="34" charset="-122"/>
                <a:cs typeface="Lato" panose="020F0502020204030203" pitchFamily="34" charset="0"/>
              </a:rPr>
              <a:t>纯手工</a:t>
            </a:r>
            <a:endParaRPr lang="id-ID" sz="1400" kern="0" dirty="0">
              <a:solidFill>
                <a:prstClr val="white"/>
              </a:solidFill>
              <a:latin typeface="Microsoft YaHei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14" name="Parallelogram 6">
            <a:extLst>
              <a:ext uri="{FF2B5EF4-FFF2-40B4-BE49-F238E27FC236}">
                <a16:creationId xmlns="" xmlns:a16="http://schemas.microsoft.com/office/drawing/2014/main" id="{98216EA8-2478-E148-893F-53DDB29A527B}"/>
              </a:ext>
            </a:extLst>
          </p:cNvPr>
          <p:cNvSpPr/>
          <p:nvPr/>
        </p:nvSpPr>
        <p:spPr>
          <a:xfrm>
            <a:off x="3375418" y="3326425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bg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Microsoft YaHei" panose="020B0503020204020204" pitchFamily="34" charset="-122"/>
                <a:cs typeface="Lato" panose="020F0502020204030203" pitchFamily="34" charset="0"/>
              </a:rPr>
              <a:t>标准化</a:t>
            </a:r>
            <a:endParaRPr lang="id-ID" sz="1400" kern="0" dirty="0">
              <a:solidFill>
                <a:prstClr val="white"/>
              </a:solidFill>
              <a:latin typeface="Microsoft YaHei" panose="020B0503020204020204" pitchFamily="34" charset="-122"/>
              <a:cs typeface="Lato" panose="020F0502020204030203" pitchFamily="34" charset="0"/>
            </a:endParaRPr>
          </a:p>
        </p:txBody>
      </p:sp>
      <p:cxnSp>
        <p:nvCxnSpPr>
          <p:cNvPr id="19" name="Straight Connector 11">
            <a:extLst>
              <a:ext uri="{FF2B5EF4-FFF2-40B4-BE49-F238E27FC236}">
                <a16:creationId xmlns="" xmlns:a16="http://schemas.microsoft.com/office/drawing/2014/main" id="{486C7AAE-AE26-AB40-9604-7D555A9FFBB9}"/>
              </a:ext>
            </a:extLst>
          </p:cNvPr>
          <p:cNvCxnSpPr/>
          <p:nvPr/>
        </p:nvCxnSpPr>
        <p:spPr>
          <a:xfrm flipH="1">
            <a:off x="2481885" y="3669325"/>
            <a:ext cx="9067" cy="900000"/>
          </a:xfrm>
          <a:prstGeom prst="line">
            <a:avLst/>
          </a:prstGeom>
          <a:solidFill>
            <a:srgbClr val="FF7B41"/>
          </a:solidFill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/>
            <a:tailEnd type="oval"/>
          </a:ln>
          <a:effectLst/>
        </p:spPr>
      </p:cxnSp>
      <p:sp>
        <p:nvSpPr>
          <p:cNvPr id="41" name="TextBox 13">
            <a:extLst>
              <a:ext uri="{FF2B5EF4-FFF2-40B4-BE49-F238E27FC236}">
                <a16:creationId xmlns="" xmlns:a16="http://schemas.microsoft.com/office/drawing/2014/main" id="{EF588772-08BD-D04F-AF85-F999858244D1}"/>
              </a:ext>
            </a:extLst>
          </p:cNvPr>
          <p:cNvSpPr txBox="1"/>
          <p:nvPr/>
        </p:nvSpPr>
        <p:spPr>
          <a:xfrm>
            <a:off x="1014912" y="4686433"/>
            <a:ext cx="248361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zh-CN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1990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年，信息化发展的初期</a:t>
            </a:r>
            <a:r>
              <a: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企业规模较小</a:t>
            </a:r>
            <a:endParaRPr lang="en-US" altLang="zh-CN" sz="1200" kern="0" dirty="0" smtClean="0">
              <a:solidFill>
                <a:srgbClr val="666666"/>
              </a:solidFill>
              <a:latin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运维</a:t>
            </a:r>
            <a:r>
              <a:rPr lang="zh-CN" altLang="en-US" sz="1200" kern="0" dirty="0">
                <a:solidFill>
                  <a:schemeClr val="accent2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单兵作战</a:t>
            </a:r>
            <a:r>
              <a:rPr lang="zh-CN" altLang="en-US" sz="1200" kern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、全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靠个人能力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，没有运维工具、操作指南</a:t>
            </a:r>
            <a:endParaRPr lang="en-US" altLang="zh-CN" sz="1200" kern="0" dirty="0" smtClean="0">
              <a:solidFill>
                <a:srgbClr val="666666"/>
              </a:solidFill>
              <a:latin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主要工作内容包括机房管理、机器管理、服务上线、服务监控</a:t>
            </a:r>
            <a:endParaRPr lang="en-US" altLang="zh-CN" sz="1200" kern="0" dirty="0" smtClean="0">
              <a:solidFill>
                <a:srgbClr val="666666"/>
              </a:solidFill>
              <a:latin typeface="微软雅黑" panose="020B0503020204020204" pitchFamily="34" charset="-122"/>
              <a:cs typeface="Lato" panose="020F0502020204030203" pitchFamily="34" charset="0"/>
            </a:endParaRPr>
          </a:p>
        </p:txBody>
      </p:sp>
      <p:grpSp>
        <p:nvGrpSpPr>
          <p:cNvPr id="27" name="Group 32">
            <a:extLst>
              <a:ext uri="{FF2B5EF4-FFF2-40B4-BE49-F238E27FC236}">
                <a16:creationId xmlns="" xmlns:a16="http://schemas.microsoft.com/office/drawing/2014/main" id="{6D1F8C68-CBC1-FC42-A251-A401DF562F78}"/>
              </a:ext>
            </a:extLst>
          </p:cNvPr>
          <p:cNvGrpSpPr/>
          <p:nvPr/>
        </p:nvGrpSpPr>
        <p:grpSpPr>
          <a:xfrm>
            <a:off x="4082489" y="3853879"/>
            <a:ext cx="360000" cy="360000"/>
            <a:chOff x="4594225" y="2204246"/>
            <a:chExt cx="690563" cy="688975"/>
          </a:xfrm>
          <a:solidFill>
            <a:schemeClr val="bg2">
              <a:lumMod val="75000"/>
            </a:schemeClr>
          </a:solidFill>
        </p:grpSpPr>
        <p:sp>
          <p:nvSpPr>
            <p:cNvPr id="34" name="Freeform 74">
              <a:extLst>
                <a:ext uri="{FF2B5EF4-FFF2-40B4-BE49-F238E27FC236}">
                  <a16:creationId xmlns="" xmlns:a16="http://schemas.microsoft.com/office/drawing/2014/main" id="{FA577225-9099-B64E-A2A4-7FD3346361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94225" y="2204246"/>
              <a:ext cx="690563" cy="688975"/>
            </a:xfrm>
            <a:custGeom>
              <a:avLst/>
              <a:gdLst>
                <a:gd name="T0" fmla="*/ 13014 w 16095"/>
                <a:gd name="T1" fmla="*/ 9314 h 16058"/>
                <a:gd name="T2" fmla="*/ 12601 w 16095"/>
                <a:gd name="T3" fmla="*/ 10148 h 16058"/>
                <a:gd name="T4" fmla="*/ 12483 w 16095"/>
                <a:gd name="T5" fmla="*/ 10816 h 16058"/>
                <a:gd name="T6" fmla="*/ 11103 w 16095"/>
                <a:gd name="T7" fmla="*/ 12535 h 16058"/>
                <a:gd name="T8" fmla="*/ 10453 w 16095"/>
                <a:gd name="T9" fmla="*/ 12465 h 16058"/>
                <a:gd name="T10" fmla="*/ 9575 w 16095"/>
                <a:gd name="T11" fmla="*/ 12816 h 16058"/>
                <a:gd name="T12" fmla="*/ 9126 w 16095"/>
                <a:gd name="T13" fmla="*/ 13268 h 16058"/>
                <a:gd name="T14" fmla="*/ 6955 w 16095"/>
                <a:gd name="T15" fmla="*/ 13239 h 16058"/>
                <a:gd name="T16" fmla="*/ 6491 w 16095"/>
                <a:gd name="T17" fmla="*/ 12802 h 16058"/>
                <a:gd name="T18" fmla="*/ 5615 w 16095"/>
                <a:gd name="T19" fmla="*/ 12459 h 16058"/>
                <a:gd name="T20" fmla="*/ 4959 w 16095"/>
                <a:gd name="T21" fmla="*/ 12551 h 16058"/>
                <a:gd name="T22" fmla="*/ 3617 w 16095"/>
                <a:gd name="T23" fmla="*/ 10784 h 16058"/>
                <a:gd name="T24" fmla="*/ 3464 w 16095"/>
                <a:gd name="T25" fmla="*/ 10082 h 16058"/>
                <a:gd name="T26" fmla="*/ 3059 w 16095"/>
                <a:gd name="T27" fmla="*/ 9291 h 16058"/>
                <a:gd name="T28" fmla="*/ 1006 w 16095"/>
                <a:gd name="T29" fmla="*/ 7347 h 16058"/>
                <a:gd name="T30" fmla="*/ 3081 w 16095"/>
                <a:gd name="T31" fmla="*/ 6745 h 16058"/>
                <a:gd name="T32" fmla="*/ 3495 w 16095"/>
                <a:gd name="T33" fmla="*/ 5911 h 16058"/>
                <a:gd name="T34" fmla="*/ 3613 w 16095"/>
                <a:gd name="T35" fmla="*/ 5243 h 16058"/>
                <a:gd name="T36" fmla="*/ 4992 w 16095"/>
                <a:gd name="T37" fmla="*/ 3523 h 16058"/>
                <a:gd name="T38" fmla="*/ 5643 w 16095"/>
                <a:gd name="T39" fmla="*/ 3593 h 16058"/>
                <a:gd name="T40" fmla="*/ 6520 w 16095"/>
                <a:gd name="T41" fmla="*/ 3242 h 16058"/>
                <a:gd name="T42" fmla="*/ 6970 w 16095"/>
                <a:gd name="T43" fmla="*/ 2790 h 16058"/>
                <a:gd name="T44" fmla="*/ 9140 w 16095"/>
                <a:gd name="T45" fmla="*/ 2819 h 16058"/>
                <a:gd name="T46" fmla="*/ 9604 w 16095"/>
                <a:gd name="T47" fmla="*/ 3256 h 16058"/>
                <a:gd name="T48" fmla="*/ 10480 w 16095"/>
                <a:gd name="T49" fmla="*/ 3599 h 16058"/>
                <a:gd name="T50" fmla="*/ 11137 w 16095"/>
                <a:gd name="T51" fmla="*/ 3507 h 16058"/>
                <a:gd name="T52" fmla="*/ 12478 w 16095"/>
                <a:gd name="T53" fmla="*/ 5274 h 16058"/>
                <a:gd name="T54" fmla="*/ 12631 w 16095"/>
                <a:gd name="T55" fmla="*/ 5976 h 16058"/>
                <a:gd name="T56" fmla="*/ 13036 w 16095"/>
                <a:gd name="T57" fmla="*/ 6767 h 16058"/>
                <a:gd name="T58" fmla="*/ 15089 w 16095"/>
                <a:gd name="T59" fmla="*/ 8712 h 16058"/>
                <a:gd name="T60" fmla="*/ 14489 w 16095"/>
                <a:gd name="T61" fmla="*/ 3783 h 16058"/>
                <a:gd name="T62" fmla="*/ 14336 w 16095"/>
                <a:gd name="T63" fmla="*/ 2970 h 16058"/>
                <a:gd name="T64" fmla="*/ 12945 w 16095"/>
                <a:gd name="T65" fmla="*/ 1659 h 16058"/>
                <a:gd name="T66" fmla="*/ 12433 w 16095"/>
                <a:gd name="T67" fmla="*/ 1581 h 16058"/>
                <a:gd name="T68" fmla="*/ 10192 w 16095"/>
                <a:gd name="T69" fmla="*/ 2406 h 16058"/>
                <a:gd name="T70" fmla="*/ 9336 w 16095"/>
                <a:gd name="T71" fmla="*/ 202 h 16058"/>
                <a:gd name="T72" fmla="*/ 7187 w 16095"/>
                <a:gd name="T73" fmla="*/ 15 h 16058"/>
                <a:gd name="T74" fmla="*/ 6503 w 16095"/>
                <a:gd name="T75" fmla="*/ 483 h 16058"/>
                <a:gd name="T76" fmla="*/ 4046 w 16095"/>
                <a:gd name="T77" fmla="*/ 1704 h 16058"/>
                <a:gd name="T78" fmla="*/ 3407 w 16095"/>
                <a:gd name="T79" fmla="*/ 1586 h 16058"/>
                <a:gd name="T80" fmla="*/ 2956 w 16095"/>
                <a:gd name="T81" fmla="*/ 1771 h 16058"/>
                <a:gd name="T82" fmla="*/ 1604 w 16095"/>
                <a:gd name="T83" fmla="*/ 3320 h 16058"/>
                <a:gd name="T84" fmla="*/ 2620 w 16095"/>
                <a:gd name="T85" fmla="*/ 5408 h 16058"/>
                <a:gd name="T86" fmla="*/ 379 w 16095"/>
                <a:gd name="T87" fmla="*/ 6562 h 16058"/>
                <a:gd name="T88" fmla="*/ 1 w 16095"/>
                <a:gd name="T89" fmla="*/ 7302 h 16058"/>
                <a:gd name="T90" fmla="*/ 285 w 16095"/>
                <a:gd name="T91" fmla="*/ 9412 h 16058"/>
                <a:gd name="T92" fmla="*/ 2511 w 16095"/>
                <a:gd name="T93" fmla="*/ 10413 h 16058"/>
                <a:gd name="T94" fmla="*/ 1583 w 16095"/>
                <a:gd name="T95" fmla="*/ 12613 h 16058"/>
                <a:gd name="T96" fmla="*/ 2897 w 16095"/>
                <a:gd name="T97" fmla="*/ 14241 h 16058"/>
                <a:gd name="T98" fmla="*/ 3336 w 16095"/>
                <a:gd name="T99" fmla="*/ 14459 h 16058"/>
                <a:gd name="T100" fmla="*/ 3944 w 16095"/>
                <a:gd name="T101" fmla="*/ 14404 h 16058"/>
                <a:gd name="T102" fmla="*/ 6444 w 16095"/>
                <a:gd name="T103" fmla="*/ 15461 h 16058"/>
                <a:gd name="T104" fmla="*/ 7061 w 16095"/>
                <a:gd name="T105" fmla="*/ 16012 h 16058"/>
                <a:gd name="T106" fmla="*/ 9229 w 16095"/>
                <a:gd name="T107" fmla="*/ 15927 h 16058"/>
                <a:gd name="T108" fmla="*/ 9718 w 16095"/>
                <a:gd name="T109" fmla="*/ 15251 h 16058"/>
                <a:gd name="T110" fmla="*/ 12326 w 16095"/>
                <a:gd name="T111" fmla="*/ 14460 h 16058"/>
                <a:gd name="T112" fmla="*/ 12877 w 16095"/>
                <a:gd name="T113" fmla="*/ 14426 h 16058"/>
                <a:gd name="T114" fmla="*/ 14253 w 16095"/>
                <a:gd name="T115" fmla="*/ 13191 h 16058"/>
                <a:gd name="T116" fmla="*/ 14511 w 16095"/>
                <a:gd name="T117" fmla="*/ 12402 h 16058"/>
                <a:gd name="T118" fmla="*/ 13745 w 16095"/>
                <a:gd name="T119" fmla="*/ 10004 h 16058"/>
                <a:gd name="T120" fmla="*/ 15941 w 16095"/>
                <a:gd name="T121" fmla="*/ 9245 h 16058"/>
                <a:gd name="T122" fmla="*/ 16061 w 16095"/>
                <a:gd name="T123" fmla="*/ 7086 h 16058"/>
                <a:gd name="T124" fmla="*/ 15536 w 16095"/>
                <a:gd name="T125" fmla="*/ 6448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95" h="16058">
                  <a:moveTo>
                    <a:pt x="13547" y="9020"/>
                  </a:moveTo>
                  <a:lnTo>
                    <a:pt x="13515" y="9027"/>
                  </a:lnTo>
                  <a:lnTo>
                    <a:pt x="13483" y="9035"/>
                  </a:lnTo>
                  <a:lnTo>
                    <a:pt x="13450" y="9044"/>
                  </a:lnTo>
                  <a:lnTo>
                    <a:pt x="13419" y="9054"/>
                  </a:lnTo>
                  <a:lnTo>
                    <a:pt x="13388" y="9065"/>
                  </a:lnTo>
                  <a:lnTo>
                    <a:pt x="13358" y="9077"/>
                  </a:lnTo>
                  <a:lnTo>
                    <a:pt x="13328" y="9090"/>
                  </a:lnTo>
                  <a:lnTo>
                    <a:pt x="13298" y="9104"/>
                  </a:lnTo>
                  <a:lnTo>
                    <a:pt x="13269" y="9120"/>
                  </a:lnTo>
                  <a:lnTo>
                    <a:pt x="13241" y="9135"/>
                  </a:lnTo>
                  <a:lnTo>
                    <a:pt x="13213" y="9152"/>
                  </a:lnTo>
                  <a:lnTo>
                    <a:pt x="13186" y="9169"/>
                  </a:lnTo>
                  <a:lnTo>
                    <a:pt x="13160" y="9187"/>
                  </a:lnTo>
                  <a:lnTo>
                    <a:pt x="13134" y="9207"/>
                  </a:lnTo>
                  <a:lnTo>
                    <a:pt x="13108" y="9226"/>
                  </a:lnTo>
                  <a:lnTo>
                    <a:pt x="13083" y="9247"/>
                  </a:lnTo>
                  <a:lnTo>
                    <a:pt x="13059" y="9269"/>
                  </a:lnTo>
                  <a:lnTo>
                    <a:pt x="13036" y="9291"/>
                  </a:lnTo>
                  <a:lnTo>
                    <a:pt x="13014" y="9314"/>
                  </a:lnTo>
                  <a:lnTo>
                    <a:pt x="12992" y="9338"/>
                  </a:lnTo>
                  <a:lnTo>
                    <a:pt x="12971" y="9362"/>
                  </a:lnTo>
                  <a:lnTo>
                    <a:pt x="12950" y="9387"/>
                  </a:lnTo>
                  <a:lnTo>
                    <a:pt x="12931" y="9414"/>
                  </a:lnTo>
                  <a:lnTo>
                    <a:pt x="12912" y="9440"/>
                  </a:lnTo>
                  <a:lnTo>
                    <a:pt x="12894" y="9467"/>
                  </a:lnTo>
                  <a:lnTo>
                    <a:pt x="12877" y="9495"/>
                  </a:lnTo>
                  <a:lnTo>
                    <a:pt x="12861" y="9523"/>
                  </a:lnTo>
                  <a:lnTo>
                    <a:pt x="12846" y="9552"/>
                  </a:lnTo>
                  <a:lnTo>
                    <a:pt x="12832" y="9582"/>
                  </a:lnTo>
                  <a:lnTo>
                    <a:pt x="12819" y="9612"/>
                  </a:lnTo>
                  <a:lnTo>
                    <a:pt x="12807" y="9642"/>
                  </a:lnTo>
                  <a:lnTo>
                    <a:pt x="12795" y="9674"/>
                  </a:lnTo>
                  <a:lnTo>
                    <a:pt x="12769" y="9743"/>
                  </a:lnTo>
                  <a:lnTo>
                    <a:pt x="12744" y="9812"/>
                  </a:lnTo>
                  <a:lnTo>
                    <a:pt x="12717" y="9880"/>
                  </a:lnTo>
                  <a:lnTo>
                    <a:pt x="12690" y="9948"/>
                  </a:lnTo>
                  <a:lnTo>
                    <a:pt x="12661" y="10015"/>
                  </a:lnTo>
                  <a:lnTo>
                    <a:pt x="12632" y="10082"/>
                  </a:lnTo>
                  <a:lnTo>
                    <a:pt x="12601" y="10148"/>
                  </a:lnTo>
                  <a:lnTo>
                    <a:pt x="12570" y="10214"/>
                  </a:lnTo>
                  <a:lnTo>
                    <a:pt x="12556" y="10244"/>
                  </a:lnTo>
                  <a:lnTo>
                    <a:pt x="12543" y="10274"/>
                  </a:lnTo>
                  <a:lnTo>
                    <a:pt x="12531" y="10305"/>
                  </a:lnTo>
                  <a:lnTo>
                    <a:pt x="12520" y="10336"/>
                  </a:lnTo>
                  <a:lnTo>
                    <a:pt x="12510" y="10367"/>
                  </a:lnTo>
                  <a:lnTo>
                    <a:pt x="12501" y="10399"/>
                  </a:lnTo>
                  <a:lnTo>
                    <a:pt x="12494" y="10430"/>
                  </a:lnTo>
                  <a:lnTo>
                    <a:pt x="12487" y="10462"/>
                  </a:lnTo>
                  <a:lnTo>
                    <a:pt x="12481" y="10495"/>
                  </a:lnTo>
                  <a:lnTo>
                    <a:pt x="12477" y="10527"/>
                  </a:lnTo>
                  <a:lnTo>
                    <a:pt x="12473" y="10559"/>
                  </a:lnTo>
                  <a:lnTo>
                    <a:pt x="12471" y="10591"/>
                  </a:lnTo>
                  <a:lnTo>
                    <a:pt x="12469" y="10623"/>
                  </a:lnTo>
                  <a:lnTo>
                    <a:pt x="12469" y="10655"/>
                  </a:lnTo>
                  <a:lnTo>
                    <a:pt x="12470" y="10687"/>
                  </a:lnTo>
                  <a:lnTo>
                    <a:pt x="12471" y="10719"/>
                  </a:lnTo>
                  <a:lnTo>
                    <a:pt x="12474" y="10752"/>
                  </a:lnTo>
                  <a:lnTo>
                    <a:pt x="12478" y="10784"/>
                  </a:lnTo>
                  <a:lnTo>
                    <a:pt x="12483" y="10816"/>
                  </a:lnTo>
                  <a:lnTo>
                    <a:pt x="12488" y="10848"/>
                  </a:lnTo>
                  <a:lnTo>
                    <a:pt x="12495" y="10879"/>
                  </a:lnTo>
                  <a:lnTo>
                    <a:pt x="12503" y="10911"/>
                  </a:lnTo>
                  <a:lnTo>
                    <a:pt x="12512" y="10942"/>
                  </a:lnTo>
                  <a:lnTo>
                    <a:pt x="12522" y="10972"/>
                  </a:lnTo>
                  <a:lnTo>
                    <a:pt x="12532" y="11003"/>
                  </a:lnTo>
                  <a:lnTo>
                    <a:pt x="12544" y="11034"/>
                  </a:lnTo>
                  <a:lnTo>
                    <a:pt x="12557" y="11064"/>
                  </a:lnTo>
                  <a:lnTo>
                    <a:pt x="12571" y="11093"/>
                  </a:lnTo>
                  <a:lnTo>
                    <a:pt x="12586" y="11123"/>
                  </a:lnTo>
                  <a:lnTo>
                    <a:pt x="12602" y="11151"/>
                  </a:lnTo>
                  <a:lnTo>
                    <a:pt x="12619" y="11180"/>
                  </a:lnTo>
                  <a:lnTo>
                    <a:pt x="12638" y="11207"/>
                  </a:lnTo>
                  <a:lnTo>
                    <a:pt x="13511" y="12514"/>
                  </a:lnTo>
                  <a:lnTo>
                    <a:pt x="12543" y="13480"/>
                  </a:lnTo>
                  <a:lnTo>
                    <a:pt x="11233" y="12608"/>
                  </a:lnTo>
                  <a:lnTo>
                    <a:pt x="11202" y="12588"/>
                  </a:lnTo>
                  <a:lnTo>
                    <a:pt x="11169" y="12569"/>
                  </a:lnTo>
                  <a:lnTo>
                    <a:pt x="11137" y="12551"/>
                  </a:lnTo>
                  <a:lnTo>
                    <a:pt x="11103" y="12535"/>
                  </a:lnTo>
                  <a:lnTo>
                    <a:pt x="11069" y="12520"/>
                  </a:lnTo>
                  <a:lnTo>
                    <a:pt x="11035" y="12506"/>
                  </a:lnTo>
                  <a:lnTo>
                    <a:pt x="11000" y="12494"/>
                  </a:lnTo>
                  <a:lnTo>
                    <a:pt x="10965" y="12483"/>
                  </a:lnTo>
                  <a:lnTo>
                    <a:pt x="10930" y="12473"/>
                  </a:lnTo>
                  <a:lnTo>
                    <a:pt x="10894" y="12464"/>
                  </a:lnTo>
                  <a:lnTo>
                    <a:pt x="10858" y="12457"/>
                  </a:lnTo>
                  <a:lnTo>
                    <a:pt x="10822" y="12451"/>
                  </a:lnTo>
                  <a:lnTo>
                    <a:pt x="10786" y="12446"/>
                  </a:lnTo>
                  <a:lnTo>
                    <a:pt x="10748" y="12443"/>
                  </a:lnTo>
                  <a:lnTo>
                    <a:pt x="10712" y="12441"/>
                  </a:lnTo>
                  <a:lnTo>
                    <a:pt x="10676" y="12440"/>
                  </a:lnTo>
                  <a:lnTo>
                    <a:pt x="10648" y="12441"/>
                  </a:lnTo>
                  <a:lnTo>
                    <a:pt x="10620" y="12442"/>
                  </a:lnTo>
                  <a:lnTo>
                    <a:pt x="10592" y="12444"/>
                  </a:lnTo>
                  <a:lnTo>
                    <a:pt x="10563" y="12446"/>
                  </a:lnTo>
                  <a:lnTo>
                    <a:pt x="10536" y="12450"/>
                  </a:lnTo>
                  <a:lnTo>
                    <a:pt x="10508" y="12454"/>
                  </a:lnTo>
                  <a:lnTo>
                    <a:pt x="10480" y="12459"/>
                  </a:lnTo>
                  <a:lnTo>
                    <a:pt x="10453" y="12465"/>
                  </a:lnTo>
                  <a:lnTo>
                    <a:pt x="10425" y="12472"/>
                  </a:lnTo>
                  <a:lnTo>
                    <a:pt x="10397" y="12479"/>
                  </a:lnTo>
                  <a:lnTo>
                    <a:pt x="10370" y="12488"/>
                  </a:lnTo>
                  <a:lnTo>
                    <a:pt x="10343" y="12497"/>
                  </a:lnTo>
                  <a:lnTo>
                    <a:pt x="10317" y="12506"/>
                  </a:lnTo>
                  <a:lnTo>
                    <a:pt x="10290" y="12517"/>
                  </a:lnTo>
                  <a:lnTo>
                    <a:pt x="10264" y="12528"/>
                  </a:lnTo>
                  <a:lnTo>
                    <a:pt x="10237" y="12540"/>
                  </a:lnTo>
                  <a:lnTo>
                    <a:pt x="10172" y="12571"/>
                  </a:lnTo>
                  <a:lnTo>
                    <a:pt x="10106" y="12602"/>
                  </a:lnTo>
                  <a:lnTo>
                    <a:pt x="10038" y="12631"/>
                  </a:lnTo>
                  <a:lnTo>
                    <a:pt x="9971" y="12661"/>
                  </a:lnTo>
                  <a:lnTo>
                    <a:pt x="9903" y="12688"/>
                  </a:lnTo>
                  <a:lnTo>
                    <a:pt x="9835" y="12715"/>
                  </a:lnTo>
                  <a:lnTo>
                    <a:pt x="9766" y="12740"/>
                  </a:lnTo>
                  <a:lnTo>
                    <a:pt x="9696" y="12765"/>
                  </a:lnTo>
                  <a:lnTo>
                    <a:pt x="9665" y="12777"/>
                  </a:lnTo>
                  <a:lnTo>
                    <a:pt x="9635" y="12789"/>
                  </a:lnTo>
                  <a:lnTo>
                    <a:pt x="9605" y="12802"/>
                  </a:lnTo>
                  <a:lnTo>
                    <a:pt x="9575" y="12816"/>
                  </a:lnTo>
                  <a:lnTo>
                    <a:pt x="9545" y="12832"/>
                  </a:lnTo>
                  <a:lnTo>
                    <a:pt x="9517" y="12848"/>
                  </a:lnTo>
                  <a:lnTo>
                    <a:pt x="9489" y="12864"/>
                  </a:lnTo>
                  <a:lnTo>
                    <a:pt x="9462" y="12882"/>
                  </a:lnTo>
                  <a:lnTo>
                    <a:pt x="9436" y="12901"/>
                  </a:lnTo>
                  <a:lnTo>
                    <a:pt x="9410" y="12920"/>
                  </a:lnTo>
                  <a:lnTo>
                    <a:pt x="9384" y="12941"/>
                  </a:lnTo>
                  <a:lnTo>
                    <a:pt x="9360" y="12962"/>
                  </a:lnTo>
                  <a:lnTo>
                    <a:pt x="9336" y="12984"/>
                  </a:lnTo>
                  <a:lnTo>
                    <a:pt x="9313" y="13007"/>
                  </a:lnTo>
                  <a:lnTo>
                    <a:pt x="9291" y="13030"/>
                  </a:lnTo>
                  <a:lnTo>
                    <a:pt x="9269" y="13054"/>
                  </a:lnTo>
                  <a:lnTo>
                    <a:pt x="9249" y="13078"/>
                  </a:lnTo>
                  <a:lnTo>
                    <a:pt x="9228" y="13103"/>
                  </a:lnTo>
                  <a:lnTo>
                    <a:pt x="9209" y="13129"/>
                  </a:lnTo>
                  <a:lnTo>
                    <a:pt x="9190" y="13156"/>
                  </a:lnTo>
                  <a:lnTo>
                    <a:pt x="9173" y="13183"/>
                  </a:lnTo>
                  <a:lnTo>
                    <a:pt x="9156" y="13211"/>
                  </a:lnTo>
                  <a:lnTo>
                    <a:pt x="9141" y="13239"/>
                  </a:lnTo>
                  <a:lnTo>
                    <a:pt x="9126" y="13268"/>
                  </a:lnTo>
                  <a:lnTo>
                    <a:pt x="9112" y="13297"/>
                  </a:lnTo>
                  <a:lnTo>
                    <a:pt x="9099" y="13327"/>
                  </a:lnTo>
                  <a:lnTo>
                    <a:pt x="9087" y="13357"/>
                  </a:lnTo>
                  <a:lnTo>
                    <a:pt x="9076" y="13388"/>
                  </a:lnTo>
                  <a:lnTo>
                    <a:pt x="9066" y="13419"/>
                  </a:lnTo>
                  <a:lnTo>
                    <a:pt x="9056" y="13451"/>
                  </a:lnTo>
                  <a:lnTo>
                    <a:pt x="9048" y="13484"/>
                  </a:lnTo>
                  <a:lnTo>
                    <a:pt x="9041" y="13516"/>
                  </a:lnTo>
                  <a:lnTo>
                    <a:pt x="8732" y="15054"/>
                  </a:lnTo>
                  <a:lnTo>
                    <a:pt x="7363" y="15054"/>
                  </a:lnTo>
                  <a:lnTo>
                    <a:pt x="7055" y="13516"/>
                  </a:lnTo>
                  <a:lnTo>
                    <a:pt x="7048" y="13484"/>
                  </a:lnTo>
                  <a:lnTo>
                    <a:pt x="7040" y="13451"/>
                  </a:lnTo>
                  <a:lnTo>
                    <a:pt x="7030" y="13419"/>
                  </a:lnTo>
                  <a:lnTo>
                    <a:pt x="7020" y="13388"/>
                  </a:lnTo>
                  <a:lnTo>
                    <a:pt x="7009" y="13357"/>
                  </a:lnTo>
                  <a:lnTo>
                    <a:pt x="6997" y="13327"/>
                  </a:lnTo>
                  <a:lnTo>
                    <a:pt x="6984" y="13297"/>
                  </a:lnTo>
                  <a:lnTo>
                    <a:pt x="6970" y="13268"/>
                  </a:lnTo>
                  <a:lnTo>
                    <a:pt x="6955" y="13239"/>
                  </a:lnTo>
                  <a:lnTo>
                    <a:pt x="6940" y="13211"/>
                  </a:lnTo>
                  <a:lnTo>
                    <a:pt x="6923" y="13183"/>
                  </a:lnTo>
                  <a:lnTo>
                    <a:pt x="6906" y="13156"/>
                  </a:lnTo>
                  <a:lnTo>
                    <a:pt x="6887" y="13129"/>
                  </a:lnTo>
                  <a:lnTo>
                    <a:pt x="6868" y="13103"/>
                  </a:lnTo>
                  <a:lnTo>
                    <a:pt x="6847" y="13078"/>
                  </a:lnTo>
                  <a:lnTo>
                    <a:pt x="6827" y="13054"/>
                  </a:lnTo>
                  <a:lnTo>
                    <a:pt x="6805" y="13030"/>
                  </a:lnTo>
                  <a:lnTo>
                    <a:pt x="6783" y="13007"/>
                  </a:lnTo>
                  <a:lnTo>
                    <a:pt x="6760" y="12984"/>
                  </a:lnTo>
                  <a:lnTo>
                    <a:pt x="6736" y="12962"/>
                  </a:lnTo>
                  <a:lnTo>
                    <a:pt x="6712" y="12941"/>
                  </a:lnTo>
                  <a:lnTo>
                    <a:pt x="6686" y="12920"/>
                  </a:lnTo>
                  <a:lnTo>
                    <a:pt x="6660" y="12901"/>
                  </a:lnTo>
                  <a:lnTo>
                    <a:pt x="6634" y="12882"/>
                  </a:lnTo>
                  <a:lnTo>
                    <a:pt x="6607" y="12864"/>
                  </a:lnTo>
                  <a:lnTo>
                    <a:pt x="6579" y="12848"/>
                  </a:lnTo>
                  <a:lnTo>
                    <a:pt x="6551" y="12832"/>
                  </a:lnTo>
                  <a:lnTo>
                    <a:pt x="6521" y="12816"/>
                  </a:lnTo>
                  <a:lnTo>
                    <a:pt x="6491" y="12802"/>
                  </a:lnTo>
                  <a:lnTo>
                    <a:pt x="6461" y="12789"/>
                  </a:lnTo>
                  <a:lnTo>
                    <a:pt x="6431" y="12777"/>
                  </a:lnTo>
                  <a:lnTo>
                    <a:pt x="6400" y="12765"/>
                  </a:lnTo>
                  <a:lnTo>
                    <a:pt x="6330" y="12740"/>
                  </a:lnTo>
                  <a:lnTo>
                    <a:pt x="6261" y="12715"/>
                  </a:lnTo>
                  <a:lnTo>
                    <a:pt x="6193" y="12688"/>
                  </a:lnTo>
                  <a:lnTo>
                    <a:pt x="6125" y="12661"/>
                  </a:lnTo>
                  <a:lnTo>
                    <a:pt x="6058" y="12632"/>
                  </a:lnTo>
                  <a:lnTo>
                    <a:pt x="5990" y="12602"/>
                  </a:lnTo>
                  <a:lnTo>
                    <a:pt x="5924" y="12572"/>
                  </a:lnTo>
                  <a:lnTo>
                    <a:pt x="5859" y="12541"/>
                  </a:lnTo>
                  <a:lnTo>
                    <a:pt x="5832" y="12529"/>
                  </a:lnTo>
                  <a:lnTo>
                    <a:pt x="5806" y="12517"/>
                  </a:lnTo>
                  <a:lnTo>
                    <a:pt x="5779" y="12507"/>
                  </a:lnTo>
                  <a:lnTo>
                    <a:pt x="5752" y="12497"/>
                  </a:lnTo>
                  <a:lnTo>
                    <a:pt x="5725" y="12488"/>
                  </a:lnTo>
                  <a:lnTo>
                    <a:pt x="5698" y="12479"/>
                  </a:lnTo>
                  <a:lnTo>
                    <a:pt x="5670" y="12472"/>
                  </a:lnTo>
                  <a:lnTo>
                    <a:pt x="5643" y="12465"/>
                  </a:lnTo>
                  <a:lnTo>
                    <a:pt x="5615" y="12459"/>
                  </a:lnTo>
                  <a:lnTo>
                    <a:pt x="5588" y="12454"/>
                  </a:lnTo>
                  <a:lnTo>
                    <a:pt x="5560" y="12450"/>
                  </a:lnTo>
                  <a:lnTo>
                    <a:pt x="5533" y="12446"/>
                  </a:lnTo>
                  <a:lnTo>
                    <a:pt x="5504" y="12444"/>
                  </a:lnTo>
                  <a:lnTo>
                    <a:pt x="5476" y="12442"/>
                  </a:lnTo>
                  <a:lnTo>
                    <a:pt x="5448" y="12441"/>
                  </a:lnTo>
                  <a:lnTo>
                    <a:pt x="5420" y="12440"/>
                  </a:lnTo>
                  <a:lnTo>
                    <a:pt x="5384" y="12441"/>
                  </a:lnTo>
                  <a:lnTo>
                    <a:pt x="5347" y="12443"/>
                  </a:lnTo>
                  <a:lnTo>
                    <a:pt x="5310" y="12446"/>
                  </a:lnTo>
                  <a:lnTo>
                    <a:pt x="5274" y="12451"/>
                  </a:lnTo>
                  <a:lnTo>
                    <a:pt x="5238" y="12457"/>
                  </a:lnTo>
                  <a:lnTo>
                    <a:pt x="5202" y="12464"/>
                  </a:lnTo>
                  <a:lnTo>
                    <a:pt x="5166" y="12473"/>
                  </a:lnTo>
                  <a:lnTo>
                    <a:pt x="5130" y="12483"/>
                  </a:lnTo>
                  <a:lnTo>
                    <a:pt x="5096" y="12494"/>
                  </a:lnTo>
                  <a:lnTo>
                    <a:pt x="5061" y="12506"/>
                  </a:lnTo>
                  <a:lnTo>
                    <a:pt x="5027" y="12520"/>
                  </a:lnTo>
                  <a:lnTo>
                    <a:pt x="4992" y="12535"/>
                  </a:lnTo>
                  <a:lnTo>
                    <a:pt x="4959" y="12551"/>
                  </a:lnTo>
                  <a:lnTo>
                    <a:pt x="4926" y="12569"/>
                  </a:lnTo>
                  <a:lnTo>
                    <a:pt x="4894" y="12588"/>
                  </a:lnTo>
                  <a:lnTo>
                    <a:pt x="4862" y="12608"/>
                  </a:lnTo>
                  <a:lnTo>
                    <a:pt x="3552" y="13480"/>
                  </a:lnTo>
                  <a:lnTo>
                    <a:pt x="2584" y="12514"/>
                  </a:lnTo>
                  <a:lnTo>
                    <a:pt x="3457" y="11207"/>
                  </a:lnTo>
                  <a:lnTo>
                    <a:pt x="3476" y="11180"/>
                  </a:lnTo>
                  <a:lnTo>
                    <a:pt x="3493" y="11151"/>
                  </a:lnTo>
                  <a:lnTo>
                    <a:pt x="3509" y="11123"/>
                  </a:lnTo>
                  <a:lnTo>
                    <a:pt x="3524" y="11093"/>
                  </a:lnTo>
                  <a:lnTo>
                    <a:pt x="3537" y="11064"/>
                  </a:lnTo>
                  <a:lnTo>
                    <a:pt x="3550" y="11034"/>
                  </a:lnTo>
                  <a:lnTo>
                    <a:pt x="3562" y="11003"/>
                  </a:lnTo>
                  <a:lnTo>
                    <a:pt x="3573" y="10972"/>
                  </a:lnTo>
                  <a:lnTo>
                    <a:pt x="3583" y="10942"/>
                  </a:lnTo>
                  <a:lnTo>
                    <a:pt x="3592" y="10911"/>
                  </a:lnTo>
                  <a:lnTo>
                    <a:pt x="3600" y="10879"/>
                  </a:lnTo>
                  <a:lnTo>
                    <a:pt x="3606" y="10848"/>
                  </a:lnTo>
                  <a:lnTo>
                    <a:pt x="3612" y="10816"/>
                  </a:lnTo>
                  <a:lnTo>
                    <a:pt x="3617" y="10784"/>
                  </a:lnTo>
                  <a:lnTo>
                    <a:pt x="3621" y="10753"/>
                  </a:lnTo>
                  <a:lnTo>
                    <a:pt x="3624" y="10720"/>
                  </a:lnTo>
                  <a:lnTo>
                    <a:pt x="3625" y="10688"/>
                  </a:lnTo>
                  <a:lnTo>
                    <a:pt x="3626" y="10655"/>
                  </a:lnTo>
                  <a:lnTo>
                    <a:pt x="3626" y="10623"/>
                  </a:lnTo>
                  <a:lnTo>
                    <a:pt x="3624" y="10591"/>
                  </a:lnTo>
                  <a:lnTo>
                    <a:pt x="3622" y="10559"/>
                  </a:lnTo>
                  <a:lnTo>
                    <a:pt x="3618" y="10527"/>
                  </a:lnTo>
                  <a:lnTo>
                    <a:pt x="3614" y="10495"/>
                  </a:lnTo>
                  <a:lnTo>
                    <a:pt x="3608" y="10462"/>
                  </a:lnTo>
                  <a:lnTo>
                    <a:pt x="3602" y="10431"/>
                  </a:lnTo>
                  <a:lnTo>
                    <a:pt x="3594" y="10399"/>
                  </a:lnTo>
                  <a:lnTo>
                    <a:pt x="3585" y="10368"/>
                  </a:lnTo>
                  <a:lnTo>
                    <a:pt x="3576" y="10337"/>
                  </a:lnTo>
                  <a:lnTo>
                    <a:pt x="3565" y="10306"/>
                  </a:lnTo>
                  <a:lnTo>
                    <a:pt x="3553" y="10275"/>
                  </a:lnTo>
                  <a:lnTo>
                    <a:pt x="3540" y="10245"/>
                  </a:lnTo>
                  <a:lnTo>
                    <a:pt x="3526" y="10215"/>
                  </a:lnTo>
                  <a:lnTo>
                    <a:pt x="3495" y="10148"/>
                  </a:lnTo>
                  <a:lnTo>
                    <a:pt x="3464" y="10082"/>
                  </a:lnTo>
                  <a:lnTo>
                    <a:pt x="3435" y="10016"/>
                  </a:lnTo>
                  <a:lnTo>
                    <a:pt x="3406" y="9949"/>
                  </a:lnTo>
                  <a:lnTo>
                    <a:pt x="3378" y="9881"/>
                  </a:lnTo>
                  <a:lnTo>
                    <a:pt x="3352" y="9813"/>
                  </a:lnTo>
                  <a:lnTo>
                    <a:pt x="3326" y="9744"/>
                  </a:lnTo>
                  <a:lnTo>
                    <a:pt x="3300" y="9675"/>
                  </a:lnTo>
                  <a:lnTo>
                    <a:pt x="3289" y="9643"/>
                  </a:lnTo>
                  <a:lnTo>
                    <a:pt x="3277" y="9612"/>
                  </a:lnTo>
                  <a:lnTo>
                    <a:pt x="3263" y="9582"/>
                  </a:lnTo>
                  <a:lnTo>
                    <a:pt x="3249" y="9553"/>
                  </a:lnTo>
                  <a:lnTo>
                    <a:pt x="3234" y="9524"/>
                  </a:lnTo>
                  <a:lnTo>
                    <a:pt x="3218" y="9496"/>
                  </a:lnTo>
                  <a:lnTo>
                    <a:pt x="3201" y="9468"/>
                  </a:lnTo>
                  <a:lnTo>
                    <a:pt x="3183" y="9441"/>
                  </a:lnTo>
                  <a:lnTo>
                    <a:pt x="3165" y="9414"/>
                  </a:lnTo>
                  <a:lnTo>
                    <a:pt x="3145" y="9388"/>
                  </a:lnTo>
                  <a:lnTo>
                    <a:pt x="3124" y="9362"/>
                  </a:lnTo>
                  <a:lnTo>
                    <a:pt x="3103" y="9338"/>
                  </a:lnTo>
                  <a:lnTo>
                    <a:pt x="3081" y="9314"/>
                  </a:lnTo>
                  <a:lnTo>
                    <a:pt x="3059" y="9291"/>
                  </a:lnTo>
                  <a:lnTo>
                    <a:pt x="3036" y="9269"/>
                  </a:lnTo>
                  <a:lnTo>
                    <a:pt x="3012" y="9248"/>
                  </a:lnTo>
                  <a:lnTo>
                    <a:pt x="2987" y="9227"/>
                  </a:lnTo>
                  <a:lnTo>
                    <a:pt x="2961" y="9207"/>
                  </a:lnTo>
                  <a:lnTo>
                    <a:pt x="2935" y="9188"/>
                  </a:lnTo>
                  <a:lnTo>
                    <a:pt x="2909" y="9170"/>
                  </a:lnTo>
                  <a:lnTo>
                    <a:pt x="2882" y="9152"/>
                  </a:lnTo>
                  <a:lnTo>
                    <a:pt x="2854" y="9136"/>
                  </a:lnTo>
                  <a:lnTo>
                    <a:pt x="2826" y="9120"/>
                  </a:lnTo>
                  <a:lnTo>
                    <a:pt x="2797" y="9104"/>
                  </a:lnTo>
                  <a:lnTo>
                    <a:pt x="2767" y="9090"/>
                  </a:lnTo>
                  <a:lnTo>
                    <a:pt x="2737" y="9077"/>
                  </a:lnTo>
                  <a:lnTo>
                    <a:pt x="2707" y="9065"/>
                  </a:lnTo>
                  <a:lnTo>
                    <a:pt x="2676" y="9054"/>
                  </a:lnTo>
                  <a:lnTo>
                    <a:pt x="2645" y="9044"/>
                  </a:lnTo>
                  <a:lnTo>
                    <a:pt x="2613" y="9035"/>
                  </a:lnTo>
                  <a:lnTo>
                    <a:pt x="2581" y="9027"/>
                  </a:lnTo>
                  <a:lnTo>
                    <a:pt x="2548" y="9020"/>
                  </a:lnTo>
                  <a:lnTo>
                    <a:pt x="1006" y="8712"/>
                  </a:lnTo>
                  <a:lnTo>
                    <a:pt x="1006" y="7347"/>
                  </a:lnTo>
                  <a:lnTo>
                    <a:pt x="2548" y="7039"/>
                  </a:lnTo>
                  <a:lnTo>
                    <a:pt x="2581" y="7032"/>
                  </a:lnTo>
                  <a:lnTo>
                    <a:pt x="2613" y="7024"/>
                  </a:lnTo>
                  <a:lnTo>
                    <a:pt x="2645" y="7015"/>
                  </a:lnTo>
                  <a:lnTo>
                    <a:pt x="2676" y="7005"/>
                  </a:lnTo>
                  <a:lnTo>
                    <a:pt x="2707" y="6994"/>
                  </a:lnTo>
                  <a:lnTo>
                    <a:pt x="2737" y="6982"/>
                  </a:lnTo>
                  <a:lnTo>
                    <a:pt x="2767" y="6969"/>
                  </a:lnTo>
                  <a:lnTo>
                    <a:pt x="2797" y="6955"/>
                  </a:lnTo>
                  <a:lnTo>
                    <a:pt x="2826" y="6939"/>
                  </a:lnTo>
                  <a:lnTo>
                    <a:pt x="2854" y="6923"/>
                  </a:lnTo>
                  <a:lnTo>
                    <a:pt x="2882" y="6907"/>
                  </a:lnTo>
                  <a:lnTo>
                    <a:pt x="2909" y="6889"/>
                  </a:lnTo>
                  <a:lnTo>
                    <a:pt x="2935" y="6871"/>
                  </a:lnTo>
                  <a:lnTo>
                    <a:pt x="2961" y="6852"/>
                  </a:lnTo>
                  <a:lnTo>
                    <a:pt x="2987" y="6832"/>
                  </a:lnTo>
                  <a:lnTo>
                    <a:pt x="3012" y="6812"/>
                  </a:lnTo>
                  <a:lnTo>
                    <a:pt x="3036" y="6790"/>
                  </a:lnTo>
                  <a:lnTo>
                    <a:pt x="3059" y="6768"/>
                  </a:lnTo>
                  <a:lnTo>
                    <a:pt x="3081" y="6745"/>
                  </a:lnTo>
                  <a:lnTo>
                    <a:pt x="3103" y="6721"/>
                  </a:lnTo>
                  <a:lnTo>
                    <a:pt x="3124" y="6697"/>
                  </a:lnTo>
                  <a:lnTo>
                    <a:pt x="3145" y="6672"/>
                  </a:lnTo>
                  <a:lnTo>
                    <a:pt x="3165" y="6645"/>
                  </a:lnTo>
                  <a:lnTo>
                    <a:pt x="3183" y="6618"/>
                  </a:lnTo>
                  <a:lnTo>
                    <a:pt x="3201" y="6591"/>
                  </a:lnTo>
                  <a:lnTo>
                    <a:pt x="3218" y="6564"/>
                  </a:lnTo>
                  <a:lnTo>
                    <a:pt x="3234" y="6535"/>
                  </a:lnTo>
                  <a:lnTo>
                    <a:pt x="3249" y="6506"/>
                  </a:lnTo>
                  <a:lnTo>
                    <a:pt x="3263" y="6477"/>
                  </a:lnTo>
                  <a:lnTo>
                    <a:pt x="3277" y="6447"/>
                  </a:lnTo>
                  <a:lnTo>
                    <a:pt x="3289" y="6416"/>
                  </a:lnTo>
                  <a:lnTo>
                    <a:pt x="3300" y="6384"/>
                  </a:lnTo>
                  <a:lnTo>
                    <a:pt x="3326" y="6315"/>
                  </a:lnTo>
                  <a:lnTo>
                    <a:pt x="3351" y="6247"/>
                  </a:lnTo>
                  <a:lnTo>
                    <a:pt x="3378" y="6179"/>
                  </a:lnTo>
                  <a:lnTo>
                    <a:pt x="3406" y="6110"/>
                  </a:lnTo>
                  <a:lnTo>
                    <a:pt x="3434" y="6043"/>
                  </a:lnTo>
                  <a:lnTo>
                    <a:pt x="3463" y="5977"/>
                  </a:lnTo>
                  <a:lnTo>
                    <a:pt x="3495" y="5911"/>
                  </a:lnTo>
                  <a:lnTo>
                    <a:pt x="3526" y="5845"/>
                  </a:lnTo>
                  <a:lnTo>
                    <a:pt x="3540" y="5815"/>
                  </a:lnTo>
                  <a:lnTo>
                    <a:pt x="3553" y="5784"/>
                  </a:lnTo>
                  <a:lnTo>
                    <a:pt x="3565" y="5754"/>
                  </a:lnTo>
                  <a:lnTo>
                    <a:pt x="3575" y="5723"/>
                  </a:lnTo>
                  <a:lnTo>
                    <a:pt x="3585" y="5692"/>
                  </a:lnTo>
                  <a:lnTo>
                    <a:pt x="3594" y="5660"/>
                  </a:lnTo>
                  <a:lnTo>
                    <a:pt x="3602" y="5629"/>
                  </a:lnTo>
                  <a:lnTo>
                    <a:pt x="3608" y="5597"/>
                  </a:lnTo>
                  <a:lnTo>
                    <a:pt x="3614" y="5564"/>
                  </a:lnTo>
                  <a:lnTo>
                    <a:pt x="3618" y="5532"/>
                  </a:lnTo>
                  <a:lnTo>
                    <a:pt x="3622" y="5500"/>
                  </a:lnTo>
                  <a:lnTo>
                    <a:pt x="3624" y="5468"/>
                  </a:lnTo>
                  <a:lnTo>
                    <a:pt x="3626" y="5436"/>
                  </a:lnTo>
                  <a:lnTo>
                    <a:pt x="3626" y="5403"/>
                  </a:lnTo>
                  <a:lnTo>
                    <a:pt x="3625" y="5371"/>
                  </a:lnTo>
                  <a:lnTo>
                    <a:pt x="3624" y="5339"/>
                  </a:lnTo>
                  <a:lnTo>
                    <a:pt x="3621" y="5306"/>
                  </a:lnTo>
                  <a:lnTo>
                    <a:pt x="3617" y="5274"/>
                  </a:lnTo>
                  <a:lnTo>
                    <a:pt x="3613" y="5243"/>
                  </a:lnTo>
                  <a:lnTo>
                    <a:pt x="3607" y="5211"/>
                  </a:lnTo>
                  <a:lnTo>
                    <a:pt x="3600" y="5179"/>
                  </a:lnTo>
                  <a:lnTo>
                    <a:pt x="3592" y="5148"/>
                  </a:lnTo>
                  <a:lnTo>
                    <a:pt x="3583" y="5117"/>
                  </a:lnTo>
                  <a:lnTo>
                    <a:pt x="3573" y="5086"/>
                  </a:lnTo>
                  <a:lnTo>
                    <a:pt x="3562" y="5056"/>
                  </a:lnTo>
                  <a:lnTo>
                    <a:pt x="3551" y="5024"/>
                  </a:lnTo>
                  <a:lnTo>
                    <a:pt x="3538" y="4995"/>
                  </a:lnTo>
                  <a:lnTo>
                    <a:pt x="3524" y="4965"/>
                  </a:lnTo>
                  <a:lnTo>
                    <a:pt x="3509" y="4936"/>
                  </a:lnTo>
                  <a:lnTo>
                    <a:pt x="3493" y="4907"/>
                  </a:lnTo>
                  <a:lnTo>
                    <a:pt x="3476" y="4879"/>
                  </a:lnTo>
                  <a:lnTo>
                    <a:pt x="3457" y="4851"/>
                  </a:lnTo>
                  <a:lnTo>
                    <a:pt x="2584" y="3544"/>
                  </a:lnTo>
                  <a:lnTo>
                    <a:pt x="3552" y="2578"/>
                  </a:lnTo>
                  <a:lnTo>
                    <a:pt x="4862" y="3450"/>
                  </a:lnTo>
                  <a:lnTo>
                    <a:pt x="4894" y="3470"/>
                  </a:lnTo>
                  <a:lnTo>
                    <a:pt x="4926" y="3489"/>
                  </a:lnTo>
                  <a:lnTo>
                    <a:pt x="4959" y="3507"/>
                  </a:lnTo>
                  <a:lnTo>
                    <a:pt x="4992" y="3523"/>
                  </a:lnTo>
                  <a:lnTo>
                    <a:pt x="5027" y="3538"/>
                  </a:lnTo>
                  <a:lnTo>
                    <a:pt x="5061" y="3552"/>
                  </a:lnTo>
                  <a:lnTo>
                    <a:pt x="5096" y="3564"/>
                  </a:lnTo>
                  <a:lnTo>
                    <a:pt x="5130" y="3576"/>
                  </a:lnTo>
                  <a:lnTo>
                    <a:pt x="5166" y="3586"/>
                  </a:lnTo>
                  <a:lnTo>
                    <a:pt x="5202" y="3594"/>
                  </a:lnTo>
                  <a:lnTo>
                    <a:pt x="5238" y="3601"/>
                  </a:lnTo>
                  <a:lnTo>
                    <a:pt x="5274" y="3607"/>
                  </a:lnTo>
                  <a:lnTo>
                    <a:pt x="5310" y="3612"/>
                  </a:lnTo>
                  <a:lnTo>
                    <a:pt x="5347" y="3615"/>
                  </a:lnTo>
                  <a:lnTo>
                    <a:pt x="5384" y="3617"/>
                  </a:lnTo>
                  <a:lnTo>
                    <a:pt x="5420" y="3618"/>
                  </a:lnTo>
                  <a:lnTo>
                    <a:pt x="5448" y="3617"/>
                  </a:lnTo>
                  <a:lnTo>
                    <a:pt x="5476" y="3616"/>
                  </a:lnTo>
                  <a:lnTo>
                    <a:pt x="5504" y="3614"/>
                  </a:lnTo>
                  <a:lnTo>
                    <a:pt x="5532" y="3612"/>
                  </a:lnTo>
                  <a:lnTo>
                    <a:pt x="5560" y="3608"/>
                  </a:lnTo>
                  <a:lnTo>
                    <a:pt x="5588" y="3604"/>
                  </a:lnTo>
                  <a:lnTo>
                    <a:pt x="5615" y="3599"/>
                  </a:lnTo>
                  <a:lnTo>
                    <a:pt x="5643" y="3593"/>
                  </a:lnTo>
                  <a:lnTo>
                    <a:pt x="5670" y="3586"/>
                  </a:lnTo>
                  <a:lnTo>
                    <a:pt x="5698" y="3579"/>
                  </a:lnTo>
                  <a:lnTo>
                    <a:pt x="5725" y="3571"/>
                  </a:lnTo>
                  <a:lnTo>
                    <a:pt x="5752" y="3562"/>
                  </a:lnTo>
                  <a:lnTo>
                    <a:pt x="5779" y="3552"/>
                  </a:lnTo>
                  <a:lnTo>
                    <a:pt x="5805" y="3542"/>
                  </a:lnTo>
                  <a:lnTo>
                    <a:pt x="5832" y="3531"/>
                  </a:lnTo>
                  <a:lnTo>
                    <a:pt x="5859" y="3518"/>
                  </a:lnTo>
                  <a:lnTo>
                    <a:pt x="5924" y="3487"/>
                  </a:lnTo>
                  <a:lnTo>
                    <a:pt x="5990" y="3457"/>
                  </a:lnTo>
                  <a:lnTo>
                    <a:pt x="6057" y="3428"/>
                  </a:lnTo>
                  <a:lnTo>
                    <a:pt x="6124" y="3398"/>
                  </a:lnTo>
                  <a:lnTo>
                    <a:pt x="6192" y="3370"/>
                  </a:lnTo>
                  <a:lnTo>
                    <a:pt x="6260" y="3344"/>
                  </a:lnTo>
                  <a:lnTo>
                    <a:pt x="6329" y="3318"/>
                  </a:lnTo>
                  <a:lnTo>
                    <a:pt x="6399" y="3293"/>
                  </a:lnTo>
                  <a:lnTo>
                    <a:pt x="6430" y="3282"/>
                  </a:lnTo>
                  <a:lnTo>
                    <a:pt x="6461" y="3270"/>
                  </a:lnTo>
                  <a:lnTo>
                    <a:pt x="6491" y="3256"/>
                  </a:lnTo>
                  <a:lnTo>
                    <a:pt x="6520" y="3242"/>
                  </a:lnTo>
                  <a:lnTo>
                    <a:pt x="6550" y="3227"/>
                  </a:lnTo>
                  <a:lnTo>
                    <a:pt x="6578" y="3211"/>
                  </a:lnTo>
                  <a:lnTo>
                    <a:pt x="6606" y="3194"/>
                  </a:lnTo>
                  <a:lnTo>
                    <a:pt x="6633" y="3176"/>
                  </a:lnTo>
                  <a:lnTo>
                    <a:pt x="6660" y="3158"/>
                  </a:lnTo>
                  <a:lnTo>
                    <a:pt x="6686" y="3138"/>
                  </a:lnTo>
                  <a:lnTo>
                    <a:pt x="6712" y="3117"/>
                  </a:lnTo>
                  <a:lnTo>
                    <a:pt x="6736" y="3096"/>
                  </a:lnTo>
                  <a:lnTo>
                    <a:pt x="6760" y="3074"/>
                  </a:lnTo>
                  <a:lnTo>
                    <a:pt x="6783" y="3052"/>
                  </a:lnTo>
                  <a:lnTo>
                    <a:pt x="6805" y="3029"/>
                  </a:lnTo>
                  <a:lnTo>
                    <a:pt x="6827" y="3005"/>
                  </a:lnTo>
                  <a:lnTo>
                    <a:pt x="6847" y="2980"/>
                  </a:lnTo>
                  <a:lnTo>
                    <a:pt x="6868" y="2955"/>
                  </a:lnTo>
                  <a:lnTo>
                    <a:pt x="6887" y="2929"/>
                  </a:lnTo>
                  <a:lnTo>
                    <a:pt x="6906" y="2903"/>
                  </a:lnTo>
                  <a:lnTo>
                    <a:pt x="6923" y="2876"/>
                  </a:lnTo>
                  <a:lnTo>
                    <a:pt x="6940" y="2847"/>
                  </a:lnTo>
                  <a:lnTo>
                    <a:pt x="6955" y="2819"/>
                  </a:lnTo>
                  <a:lnTo>
                    <a:pt x="6970" y="2790"/>
                  </a:lnTo>
                  <a:lnTo>
                    <a:pt x="6984" y="2761"/>
                  </a:lnTo>
                  <a:lnTo>
                    <a:pt x="6997" y="2731"/>
                  </a:lnTo>
                  <a:lnTo>
                    <a:pt x="7009" y="2701"/>
                  </a:lnTo>
                  <a:lnTo>
                    <a:pt x="7020" y="2670"/>
                  </a:lnTo>
                  <a:lnTo>
                    <a:pt x="7030" y="2639"/>
                  </a:lnTo>
                  <a:lnTo>
                    <a:pt x="7040" y="2608"/>
                  </a:lnTo>
                  <a:lnTo>
                    <a:pt x="7048" y="2575"/>
                  </a:lnTo>
                  <a:lnTo>
                    <a:pt x="7055" y="2542"/>
                  </a:lnTo>
                  <a:lnTo>
                    <a:pt x="7363" y="1004"/>
                  </a:lnTo>
                  <a:lnTo>
                    <a:pt x="8732" y="1004"/>
                  </a:lnTo>
                  <a:lnTo>
                    <a:pt x="9040" y="2542"/>
                  </a:lnTo>
                  <a:lnTo>
                    <a:pt x="9047" y="2575"/>
                  </a:lnTo>
                  <a:lnTo>
                    <a:pt x="9055" y="2608"/>
                  </a:lnTo>
                  <a:lnTo>
                    <a:pt x="9065" y="2639"/>
                  </a:lnTo>
                  <a:lnTo>
                    <a:pt x="9075" y="2670"/>
                  </a:lnTo>
                  <a:lnTo>
                    <a:pt x="9086" y="2701"/>
                  </a:lnTo>
                  <a:lnTo>
                    <a:pt x="9098" y="2731"/>
                  </a:lnTo>
                  <a:lnTo>
                    <a:pt x="9111" y="2761"/>
                  </a:lnTo>
                  <a:lnTo>
                    <a:pt x="9125" y="2790"/>
                  </a:lnTo>
                  <a:lnTo>
                    <a:pt x="9140" y="2819"/>
                  </a:lnTo>
                  <a:lnTo>
                    <a:pt x="9155" y="2847"/>
                  </a:lnTo>
                  <a:lnTo>
                    <a:pt x="9172" y="2876"/>
                  </a:lnTo>
                  <a:lnTo>
                    <a:pt x="9189" y="2903"/>
                  </a:lnTo>
                  <a:lnTo>
                    <a:pt x="9208" y="2929"/>
                  </a:lnTo>
                  <a:lnTo>
                    <a:pt x="9227" y="2955"/>
                  </a:lnTo>
                  <a:lnTo>
                    <a:pt x="9248" y="2980"/>
                  </a:lnTo>
                  <a:lnTo>
                    <a:pt x="9268" y="3005"/>
                  </a:lnTo>
                  <a:lnTo>
                    <a:pt x="9290" y="3029"/>
                  </a:lnTo>
                  <a:lnTo>
                    <a:pt x="9312" y="3052"/>
                  </a:lnTo>
                  <a:lnTo>
                    <a:pt x="9335" y="3074"/>
                  </a:lnTo>
                  <a:lnTo>
                    <a:pt x="9359" y="3096"/>
                  </a:lnTo>
                  <a:lnTo>
                    <a:pt x="9383" y="3117"/>
                  </a:lnTo>
                  <a:lnTo>
                    <a:pt x="9409" y="3138"/>
                  </a:lnTo>
                  <a:lnTo>
                    <a:pt x="9435" y="3158"/>
                  </a:lnTo>
                  <a:lnTo>
                    <a:pt x="9462" y="3176"/>
                  </a:lnTo>
                  <a:lnTo>
                    <a:pt x="9489" y="3194"/>
                  </a:lnTo>
                  <a:lnTo>
                    <a:pt x="9517" y="3211"/>
                  </a:lnTo>
                  <a:lnTo>
                    <a:pt x="9545" y="3227"/>
                  </a:lnTo>
                  <a:lnTo>
                    <a:pt x="9575" y="3242"/>
                  </a:lnTo>
                  <a:lnTo>
                    <a:pt x="9604" y="3256"/>
                  </a:lnTo>
                  <a:lnTo>
                    <a:pt x="9634" y="3270"/>
                  </a:lnTo>
                  <a:lnTo>
                    <a:pt x="9665" y="3282"/>
                  </a:lnTo>
                  <a:lnTo>
                    <a:pt x="9696" y="3293"/>
                  </a:lnTo>
                  <a:lnTo>
                    <a:pt x="9766" y="3318"/>
                  </a:lnTo>
                  <a:lnTo>
                    <a:pt x="9834" y="3344"/>
                  </a:lnTo>
                  <a:lnTo>
                    <a:pt x="9902" y="3370"/>
                  </a:lnTo>
                  <a:lnTo>
                    <a:pt x="9971" y="3398"/>
                  </a:lnTo>
                  <a:lnTo>
                    <a:pt x="10037" y="3427"/>
                  </a:lnTo>
                  <a:lnTo>
                    <a:pt x="10105" y="3456"/>
                  </a:lnTo>
                  <a:lnTo>
                    <a:pt x="10171" y="3487"/>
                  </a:lnTo>
                  <a:lnTo>
                    <a:pt x="10236" y="3518"/>
                  </a:lnTo>
                  <a:lnTo>
                    <a:pt x="10263" y="3530"/>
                  </a:lnTo>
                  <a:lnTo>
                    <a:pt x="10290" y="3541"/>
                  </a:lnTo>
                  <a:lnTo>
                    <a:pt x="10316" y="3552"/>
                  </a:lnTo>
                  <a:lnTo>
                    <a:pt x="10343" y="3562"/>
                  </a:lnTo>
                  <a:lnTo>
                    <a:pt x="10370" y="3571"/>
                  </a:lnTo>
                  <a:lnTo>
                    <a:pt x="10397" y="3579"/>
                  </a:lnTo>
                  <a:lnTo>
                    <a:pt x="10425" y="3586"/>
                  </a:lnTo>
                  <a:lnTo>
                    <a:pt x="10452" y="3593"/>
                  </a:lnTo>
                  <a:lnTo>
                    <a:pt x="10480" y="3599"/>
                  </a:lnTo>
                  <a:lnTo>
                    <a:pt x="10507" y="3604"/>
                  </a:lnTo>
                  <a:lnTo>
                    <a:pt x="10535" y="3608"/>
                  </a:lnTo>
                  <a:lnTo>
                    <a:pt x="10563" y="3612"/>
                  </a:lnTo>
                  <a:lnTo>
                    <a:pt x="10592" y="3614"/>
                  </a:lnTo>
                  <a:lnTo>
                    <a:pt x="10620" y="3616"/>
                  </a:lnTo>
                  <a:lnTo>
                    <a:pt x="10648" y="3617"/>
                  </a:lnTo>
                  <a:lnTo>
                    <a:pt x="10676" y="3618"/>
                  </a:lnTo>
                  <a:lnTo>
                    <a:pt x="10712" y="3617"/>
                  </a:lnTo>
                  <a:lnTo>
                    <a:pt x="10748" y="3615"/>
                  </a:lnTo>
                  <a:lnTo>
                    <a:pt x="10786" y="3612"/>
                  </a:lnTo>
                  <a:lnTo>
                    <a:pt x="10822" y="3607"/>
                  </a:lnTo>
                  <a:lnTo>
                    <a:pt x="10858" y="3601"/>
                  </a:lnTo>
                  <a:lnTo>
                    <a:pt x="10894" y="3594"/>
                  </a:lnTo>
                  <a:lnTo>
                    <a:pt x="10930" y="3586"/>
                  </a:lnTo>
                  <a:lnTo>
                    <a:pt x="10965" y="3576"/>
                  </a:lnTo>
                  <a:lnTo>
                    <a:pt x="11000" y="3564"/>
                  </a:lnTo>
                  <a:lnTo>
                    <a:pt x="11035" y="3552"/>
                  </a:lnTo>
                  <a:lnTo>
                    <a:pt x="11069" y="3538"/>
                  </a:lnTo>
                  <a:lnTo>
                    <a:pt x="11103" y="3523"/>
                  </a:lnTo>
                  <a:lnTo>
                    <a:pt x="11137" y="3507"/>
                  </a:lnTo>
                  <a:lnTo>
                    <a:pt x="11169" y="3489"/>
                  </a:lnTo>
                  <a:lnTo>
                    <a:pt x="11202" y="3470"/>
                  </a:lnTo>
                  <a:lnTo>
                    <a:pt x="11233" y="3450"/>
                  </a:lnTo>
                  <a:lnTo>
                    <a:pt x="12543" y="2578"/>
                  </a:lnTo>
                  <a:lnTo>
                    <a:pt x="13511" y="3544"/>
                  </a:lnTo>
                  <a:lnTo>
                    <a:pt x="12638" y="4851"/>
                  </a:lnTo>
                  <a:lnTo>
                    <a:pt x="12619" y="4879"/>
                  </a:lnTo>
                  <a:lnTo>
                    <a:pt x="12602" y="4907"/>
                  </a:lnTo>
                  <a:lnTo>
                    <a:pt x="12586" y="4936"/>
                  </a:lnTo>
                  <a:lnTo>
                    <a:pt x="12571" y="4965"/>
                  </a:lnTo>
                  <a:lnTo>
                    <a:pt x="12557" y="4995"/>
                  </a:lnTo>
                  <a:lnTo>
                    <a:pt x="12544" y="5024"/>
                  </a:lnTo>
                  <a:lnTo>
                    <a:pt x="12533" y="5056"/>
                  </a:lnTo>
                  <a:lnTo>
                    <a:pt x="12522" y="5086"/>
                  </a:lnTo>
                  <a:lnTo>
                    <a:pt x="12512" y="5117"/>
                  </a:lnTo>
                  <a:lnTo>
                    <a:pt x="12503" y="5148"/>
                  </a:lnTo>
                  <a:lnTo>
                    <a:pt x="12495" y="5179"/>
                  </a:lnTo>
                  <a:lnTo>
                    <a:pt x="12489" y="5211"/>
                  </a:lnTo>
                  <a:lnTo>
                    <a:pt x="12483" y="5242"/>
                  </a:lnTo>
                  <a:lnTo>
                    <a:pt x="12478" y="5274"/>
                  </a:lnTo>
                  <a:lnTo>
                    <a:pt x="12474" y="5306"/>
                  </a:lnTo>
                  <a:lnTo>
                    <a:pt x="12472" y="5339"/>
                  </a:lnTo>
                  <a:lnTo>
                    <a:pt x="12470" y="5371"/>
                  </a:lnTo>
                  <a:lnTo>
                    <a:pt x="12469" y="5403"/>
                  </a:lnTo>
                  <a:lnTo>
                    <a:pt x="12470" y="5435"/>
                  </a:lnTo>
                  <a:lnTo>
                    <a:pt x="12471" y="5467"/>
                  </a:lnTo>
                  <a:lnTo>
                    <a:pt x="12473" y="5500"/>
                  </a:lnTo>
                  <a:lnTo>
                    <a:pt x="12477" y="5532"/>
                  </a:lnTo>
                  <a:lnTo>
                    <a:pt x="12481" y="5563"/>
                  </a:lnTo>
                  <a:lnTo>
                    <a:pt x="12487" y="5596"/>
                  </a:lnTo>
                  <a:lnTo>
                    <a:pt x="12494" y="5628"/>
                  </a:lnTo>
                  <a:lnTo>
                    <a:pt x="12501" y="5660"/>
                  </a:lnTo>
                  <a:lnTo>
                    <a:pt x="12510" y="5691"/>
                  </a:lnTo>
                  <a:lnTo>
                    <a:pt x="12519" y="5722"/>
                  </a:lnTo>
                  <a:lnTo>
                    <a:pt x="12530" y="5753"/>
                  </a:lnTo>
                  <a:lnTo>
                    <a:pt x="12542" y="5784"/>
                  </a:lnTo>
                  <a:lnTo>
                    <a:pt x="12555" y="5814"/>
                  </a:lnTo>
                  <a:lnTo>
                    <a:pt x="12569" y="5844"/>
                  </a:lnTo>
                  <a:lnTo>
                    <a:pt x="12600" y="5910"/>
                  </a:lnTo>
                  <a:lnTo>
                    <a:pt x="12631" y="5976"/>
                  </a:lnTo>
                  <a:lnTo>
                    <a:pt x="12661" y="6043"/>
                  </a:lnTo>
                  <a:lnTo>
                    <a:pt x="12689" y="6110"/>
                  </a:lnTo>
                  <a:lnTo>
                    <a:pt x="12717" y="6178"/>
                  </a:lnTo>
                  <a:lnTo>
                    <a:pt x="12744" y="6246"/>
                  </a:lnTo>
                  <a:lnTo>
                    <a:pt x="12769" y="6315"/>
                  </a:lnTo>
                  <a:lnTo>
                    <a:pt x="12795" y="6384"/>
                  </a:lnTo>
                  <a:lnTo>
                    <a:pt x="12807" y="6416"/>
                  </a:lnTo>
                  <a:lnTo>
                    <a:pt x="12819" y="6446"/>
                  </a:lnTo>
                  <a:lnTo>
                    <a:pt x="12832" y="6476"/>
                  </a:lnTo>
                  <a:lnTo>
                    <a:pt x="12846" y="6506"/>
                  </a:lnTo>
                  <a:lnTo>
                    <a:pt x="12861" y="6535"/>
                  </a:lnTo>
                  <a:lnTo>
                    <a:pt x="12877" y="6563"/>
                  </a:lnTo>
                  <a:lnTo>
                    <a:pt x="12894" y="6591"/>
                  </a:lnTo>
                  <a:lnTo>
                    <a:pt x="12912" y="6618"/>
                  </a:lnTo>
                  <a:lnTo>
                    <a:pt x="12931" y="6644"/>
                  </a:lnTo>
                  <a:lnTo>
                    <a:pt x="12950" y="6671"/>
                  </a:lnTo>
                  <a:lnTo>
                    <a:pt x="12971" y="6696"/>
                  </a:lnTo>
                  <a:lnTo>
                    <a:pt x="12992" y="6721"/>
                  </a:lnTo>
                  <a:lnTo>
                    <a:pt x="13014" y="6744"/>
                  </a:lnTo>
                  <a:lnTo>
                    <a:pt x="13036" y="6767"/>
                  </a:lnTo>
                  <a:lnTo>
                    <a:pt x="13059" y="6790"/>
                  </a:lnTo>
                  <a:lnTo>
                    <a:pt x="13083" y="6811"/>
                  </a:lnTo>
                  <a:lnTo>
                    <a:pt x="13108" y="6832"/>
                  </a:lnTo>
                  <a:lnTo>
                    <a:pt x="13134" y="6852"/>
                  </a:lnTo>
                  <a:lnTo>
                    <a:pt x="13160" y="6871"/>
                  </a:lnTo>
                  <a:lnTo>
                    <a:pt x="13186" y="6889"/>
                  </a:lnTo>
                  <a:lnTo>
                    <a:pt x="13213" y="6907"/>
                  </a:lnTo>
                  <a:lnTo>
                    <a:pt x="13241" y="6923"/>
                  </a:lnTo>
                  <a:lnTo>
                    <a:pt x="13269" y="6939"/>
                  </a:lnTo>
                  <a:lnTo>
                    <a:pt x="13298" y="6955"/>
                  </a:lnTo>
                  <a:lnTo>
                    <a:pt x="13328" y="6968"/>
                  </a:lnTo>
                  <a:lnTo>
                    <a:pt x="13358" y="6981"/>
                  </a:lnTo>
                  <a:lnTo>
                    <a:pt x="13388" y="6993"/>
                  </a:lnTo>
                  <a:lnTo>
                    <a:pt x="13419" y="7004"/>
                  </a:lnTo>
                  <a:lnTo>
                    <a:pt x="13450" y="7014"/>
                  </a:lnTo>
                  <a:lnTo>
                    <a:pt x="13483" y="7024"/>
                  </a:lnTo>
                  <a:lnTo>
                    <a:pt x="13515" y="7032"/>
                  </a:lnTo>
                  <a:lnTo>
                    <a:pt x="13547" y="7039"/>
                  </a:lnTo>
                  <a:lnTo>
                    <a:pt x="15088" y="7347"/>
                  </a:lnTo>
                  <a:lnTo>
                    <a:pt x="15089" y="8712"/>
                  </a:lnTo>
                  <a:lnTo>
                    <a:pt x="13547" y="9020"/>
                  </a:lnTo>
                  <a:close/>
                  <a:moveTo>
                    <a:pt x="15286" y="6362"/>
                  </a:moveTo>
                  <a:lnTo>
                    <a:pt x="13745" y="6054"/>
                  </a:lnTo>
                  <a:lnTo>
                    <a:pt x="13715" y="5971"/>
                  </a:lnTo>
                  <a:lnTo>
                    <a:pt x="13684" y="5889"/>
                  </a:lnTo>
                  <a:lnTo>
                    <a:pt x="13652" y="5807"/>
                  </a:lnTo>
                  <a:lnTo>
                    <a:pt x="13618" y="5726"/>
                  </a:lnTo>
                  <a:lnTo>
                    <a:pt x="13584" y="5646"/>
                  </a:lnTo>
                  <a:lnTo>
                    <a:pt x="13548" y="5565"/>
                  </a:lnTo>
                  <a:lnTo>
                    <a:pt x="13512" y="5486"/>
                  </a:lnTo>
                  <a:lnTo>
                    <a:pt x="13475" y="5408"/>
                  </a:lnTo>
                  <a:lnTo>
                    <a:pt x="14348" y="4101"/>
                  </a:lnTo>
                  <a:lnTo>
                    <a:pt x="14372" y="4063"/>
                  </a:lnTo>
                  <a:lnTo>
                    <a:pt x="14394" y="4025"/>
                  </a:lnTo>
                  <a:lnTo>
                    <a:pt x="14414" y="3986"/>
                  </a:lnTo>
                  <a:lnTo>
                    <a:pt x="14433" y="3947"/>
                  </a:lnTo>
                  <a:lnTo>
                    <a:pt x="14449" y="3906"/>
                  </a:lnTo>
                  <a:lnTo>
                    <a:pt x="14464" y="3865"/>
                  </a:lnTo>
                  <a:lnTo>
                    <a:pt x="14476" y="3824"/>
                  </a:lnTo>
                  <a:lnTo>
                    <a:pt x="14489" y="3783"/>
                  </a:lnTo>
                  <a:lnTo>
                    <a:pt x="14498" y="3741"/>
                  </a:lnTo>
                  <a:lnTo>
                    <a:pt x="14505" y="3699"/>
                  </a:lnTo>
                  <a:lnTo>
                    <a:pt x="14511" y="3656"/>
                  </a:lnTo>
                  <a:lnTo>
                    <a:pt x="14515" y="3614"/>
                  </a:lnTo>
                  <a:lnTo>
                    <a:pt x="14517" y="3572"/>
                  </a:lnTo>
                  <a:lnTo>
                    <a:pt x="14517" y="3530"/>
                  </a:lnTo>
                  <a:lnTo>
                    <a:pt x="14515" y="3488"/>
                  </a:lnTo>
                  <a:lnTo>
                    <a:pt x="14512" y="3446"/>
                  </a:lnTo>
                  <a:lnTo>
                    <a:pt x="14507" y="3404"/>
                  </a:lnTo>
                  <a:lnTo>
                    <a:pt x="14500" y="3361"/>
                  </a:lnTo>
                  <a:lnTo>
                    <a:pt x="14492" y="3320"/>
                  </a:lnTo>
                  <a:lnTo>
                    <a:pt x="14480" y="3279"/>
                  </a:lnTo>
                  <a:lnTo>
                    <a:pt x="14468" y="3239"/>
                  </a:lnTo>
                  <a:lnTo>
                    <a:pt x="14455" y="3198"/>
                  </a:lnTo>
                  <a:lnTo>
                    <a:pt x="14439" y="3159"/>
                  </a:lnTo>
                  <a:lnTo>
                    <a:pt x="14422" y="3119"/>
                  </a:lnTo>
                  <a:lnTo>
                    <a:pt x="14403" y="3081"/>
                  </a:lnTo>
                  <a:lnTo>
                    <a:pt x="14382" y="3043"/>
                  </a:lnTo>
                  <a:lnTo>
                    <a:pt x="14360" y="3006"/>
                  </a:lnTo>
                  <a:lnTo>
                    <a:pt x="14336" y="2970"/>
                  </a:lnTo>
                  <a:lnTo>
                    <a:pt x="14309" y="2935"/>
                  </a:lnTo>
                  <a:lnTo>
                    <a:pt x="14282" y="2901"/>
                  </a:lnTo>
                  <a:lnTo>
                    <a:pt x="14253" y="2868"/>
                  </a:lnTo>
                  <a:lnTo>
                    <a:pt x="14222" y="2834"/>
                  </a:lnTo>
                  <a:lnTo>
                    <a:pt x="13254" y="1869"/>
                  </a:lnTo>
                  <a:lnTo>
                    <a:pt x="13236" y="1852"/>
                  </a:lnTo>
                  <a:lnTo>
                    <a:pt x="13217" y="1834"/>
                  </a:lnTo>
                  <a:lnTo>
                    <a:pt x="13198" y="1817"/>
                  </a:lnTo>
                  <a:lnTo>
                    <a:pt x="13179" y="1801"/>
                  </a:lnTo>
                  <a:lnTo>
                    <a:pt x="13159" y="1786"/>
                  </a:lnTo>
                  <a:lnTo>
                    <a:pt x="13139" y="1771"/>
                  </a:lnTo>
                  <a:lnTo>
                    <a:pt x="13118" y="1755"/>
                  </a:lnTo>
                  <a:lnTo>
                    <a:pt x="13097" y="1741"/>
                  </a:lnTo>
                  <a:lnTo>
                    <a:pt x="13076" y="1728"/>
                  </a:lnTo>
                  <a:lnTo>
                    <a:pt x="13055" y="1715"/>
                  </a:lnTo>
                  <a:lnTo>
                    <a:pt x="13034" y="1702"/>
                  </a:lnTo>
                  <a:lnTo>
                    <a:pt x="13012" y="1691"/>
                  </a:lnTo>
                  <a:lnTo>
                    <a:pt x="12990" y="1680"/>
                  </a:lnTo>
                  <a:lnTo>
                    <a:pt x="12968" y="1669"/>
                  </a:lnTo>
                  <a:lnTo>
                    <a:pt x="12945" y="1659"/>
                  </a:lnTo>
                  <a:lnTo>
                    <a:pt x="12923" y="1649"/>
                  </a:lnTo>
                  <a:lnTo>
                    <a:pt x="12900" y="1640"/>
                  </a:lnTo>
                  <a:lnTo>
                    <a:pt x="12877" y="1632"/>
                  </a:lnTo>
                  <a:lnTo>
                    <a:pt x="12854" y="1624"/>
                  </a:lnTo>
                  <a:lnTo>
                    <a:pt x="12831" y="1617"/>
                  </a:lnTo>
                  <a:lnTo>
                    <a:pt x="12808" y="1610"/>
                  </a:lnTo>
                  <a:lnTo>
                    <a:pt x="12783" y="1604"/>
                  </a:lnTo>
                  <a:lnTo>
                    <a:pt x="12759" y="1599"/>
                  </a:lnTo>
                  <a:lnTo>
                    <a:pt x="12736" y="1594"/>
                  </a:lnTo>
                  <a:lnTo>
                    <a:pt x="12712" y="1590"/>
                  </a:lnTo>
                  <a:lnTo>
                    <a:pt x="12688" y="1586"/>
                  </a:lnTo>
                  <a:lnTo>
                    <a:pt x="12664" y="1583"/>
                  </a:lnTo>
                  <a:lnTo>
                    <a:pt x="12640" y="1580"/>
                  </a:lnTo>
                  <a:lnTo>
                    <a:pt x="12615" y="1578"/>
                  </a:lnTo>
                  <a:lnTo>
                    <a:pt x="12591" y="1577"/>
                  </a:lnTo>
                  <a:lnTo>
                    <a:pt x="12566" y="1576"/>
                  </a:lnTo>
                  <a:lnTo>
                    <a:pt x="12542" y="1575"/>
                  </a:lnTo>
                  <a:lnTo>
                    <a:pt x="12506" y="1576"/>
                  </a:lnTo>
                  <a:lnTo>
                    <a:pt x="12470" y="1578"/>
                  </a:lnTo>
                  <a:lnTo>
                    <a:pt x="12433" y="1581"/>
                  </a:lnTo>
                  <a:lnTo>
                    <a:pt x="12398" y="1586"/>
                  </a:lnTo>
                  <a:lnTo>
                    <a:pt x="12362" y="1592"/>
                  </a:lnTo>
                  <a:lnTo>
                    <a:pt x="12326" y="1599"/>
                  </a:lnTo>
                  <a:lnTo>
                    <a:pt x="12291" y="1607"/>
                  </a:lnTo>
                  <a:lnTo>
                    <a:pt x="12255" y="1617"/>
                  </a:lnTo>
                  <a:lnTo>
                    <a:pt x="12220" y="1628"/>
                  </a:lnTo>
                  <a:lnTo>
                    <a:pt x="12185" y="1641"/>
                  </a:lnTo>
                  <a:lnTo>
                    <a:pt x="12151" y="1654"/>
                  </a:lnTo>
                  <a:lnTo>
                    <a:pt x="12117" y="1670"/>
                  </a:lnTo>
                  <a:lnTo>
                    <a:pt x="12083" y="1686"/>
                  </a:lnTo>
                  <a:lnTo>
                    <a:pt x="12050" y="1704"/>
                  </a:lnTo>
                  <a:lnTo>
                    <a:pt x="12018" y="1723"/>
                  </a:lnTo>
                  <a:lnTo>
                    <a:pt x="11986" y="1743"/>
                  </a:lnTo>
                  <a:lnTo>
                    <a:pt x="10676" y="2615"/>
                  </a:lnTo>
                  <a:lnTo>
                    <a:pt x="10597" y="2577"/>
                  </a:lnTo>
                  <a:lnTo>
                    <a:pt x="10517" y="2540"/>
                  </a:lnTo>
                  <a:lnTo>
                    <a:pt x="10437" y="2505"/>
                  </a:lnTo>
                  <a:lnTo>
                    <a:pt x="10356" y="2471"/>
                  </a:lnTo>
                  <a:lnTo>
                    <a:pt x="10275" y="2438"/>
                  </a:lnTo>
                  <a:lnTo>
                    <a:pt x="10192" y="2406"/>
                  </a:lnTo>
                  <a:lnTo>
                    <a:pt x="10110" y="2375"/>
                  </a:lnTo>
                  <a:lnTo>
                    <a:pt x="10026" y="2346"/>
                  </a:lnTo>
                  <a:lnTo>
                    <a:pt x="9718" y="808"/>
                  </a:lnTo>
                  <a:lnTo>
                    <a:pt x="9708" y="764"/>
                  </a:lnTo>
                  <a:lnTo>
                    <a:pt x="9697" y="721"/>
                  </a:lnTo>
                  <a:lnTo>
                    <a:pt x="9683" y="679"/>
                  </a:lnTo>
                  <a:lnTo>
                    <a:pt x="9668" y="638"/>
                  </a:lnTo>
                  <a:lnTo>
                    <a:pt x="9652" y="598"/>
                  </a:lnTo>
                  <a:lnTo>
                    <a:pt x="9633" y="559"/>
                  </a:lnTo>
                  <a:lnTo>
                    <a:pt x="9614" y="520"/>
                  </a:lnTo>
                  <a:lnTo>
                    <a:pt x="9592" y="483"/>
                  </a:lnTo>
                  <a:lnTo>
                    <a:pt x="9568" y="447"/>
                  </a:lnTo>
                  <a:lnTo>
                    <a:pt x="9544" y="413"/>
                  </a:lnTo>
                  <a:lnTo>
                    <a:pt x="9518" y="378"/>
                  </a:lnTo>
                  <a:lnTo>
                    <a:pt x="9491" y="345"/>
                  </a:lnTo>
                  <a:lnTo>
                    <a:pt x="9463" y="314"/>
                  </a:lnTo>
                  <a:lnTo>
                    <a:pt x="9433" y="284"/>
                  </a:lnTo>
                  <a:lnTo>
                    <a:pt x="9401" y="255"/>
                  </a:lnTo>
                  <a:lnTo>
                    <a:pt x="9369" y="228"/>
                  </a:lnTo>
                  <a:lnTo>
                    <a:pt x="9336" y="202"/>
                  </a:lnTo>
                  <a:lnTo>
                    <a:pt x="9302" y="177"/>
                  </a:lnTo>
                  <a:lnTo>
                    <a:pt x="9267" y="154"/>
                  </a:lnTo>
                  <a:lnTo>
                    <a:pt x="9229" y="131"/>
                  </a:lnTo>
                  <a:lnTo>
                    <a:pt x="9192" y="111"/>
                  </a:lnTo>
                  <a:lnTo>
                    <a:pt x="9154" y="92"/>
                  </a:lnTo>
                  <a:lnTo>
                    <a:pt x="9115" y="75"/>
                  </a:lnTo>
                  <a:lnTo>
                    <a:pt x="9075" y="60"/>
                  </a:lnTo>
                  <a:lnTo>
                    <a:pt x="9034" y="46"/>
                  </a:lnTo>
                  <a:lnTo>
                    <a:pt x="8993" y="34"/>
                  </a:lnTo>
                  <a:lnTo>
                    <a:pt x="8951" y="24"/>
                  </a:lnTo>
                  <a:lnTo>
                    <a:pt x="8908" y="15"/>
                  </a:lnTo>
                  <a:lnTo>
                    <a:pt x="8864" y="9"/>
                  </a:lnTo>
                  <a:lnTo>
                    <a:pt x="8821" y="4"/>
                  </a:lnTo>
                  <a:lnTo>
                    <a:pt x="8777" y="1"/>
                  </a:lnTo>
                  <a:lnTo>
                    <a:pt x="8732" y="0"/>
                  </a:lnTo>
                  <a:lnTo>
                    <a:pt x="7363" y="0"/>
                  </a:lnTo>
                  <a:lnTo>
                    <a:pt x="7318" y="1"/>
                  </a:lnTo>
                  <a:lnTo>
                    <a:pt x="7274" y="4"/>
                  </a:lnTo>
                  <a:lnTo>
                    <a:pt x="7231" y="9"/>
                  </a:lnTo>
                  <a:lnTo>
                    <a:pt x="7187" y="15"/>
                  </a:lnTo>
                  <a:lnTo>
                    <a:pt x="7144" y="24"/>
                  </a:lnTo>
                  <a:lnTo>
                    <a:pt x="7102" y="34"/>
                  </a:lnTo>
                  <a:lnTo>
                    <a:pt x="7061" y="46"/>
                  </a:lnTo>
                  <a:lnTo>
                    <a:pt x="7020" y="60"/>
                  </a:lnTo>
                  <a:lnTo>
                    <a:pt x="6980" y="75"/>
                  </a:lnTo>
                  <a:lnTo>
                    <a:pt x="6941" y="92"/>
                  </a:lnTo>
                  <a:lnTo>
                    <a:pt x="6903" y="111"/>
                  </a:lnTo>
                  <a:lnTo>
                    <a:pt x="6866" y="131"/>
                  </a:lnTo>
                  <a:lnTo>
                    <a:pt x="6829" y="154"/>
                  </a:lnTo>
                  <a:lnTo>
                    <a:pt x="6793" y="177"/>
                  </a:lnTo>
                  <a:lnTo>
                    <a:pt x="6759" y="202"/>
                  </a:lnTo>
                  <a:lnTo>
                    <a:pt x="6726" y="228"/>
                  </a:lnTo>
                  <a:lnTo>
                    <a:pt x="6694" y="255"/>
                  </a:lnTo>
                  <a:lnTo>
                    <a:pt x="6662" y="284"/>
                  </a:lnTo>
                  <a:lnTo>
                    <a:pt x="6633" y="314"/>
                  </a:lnTo>
                  <a:lnTo>
                    <a:pt x="6604" y="345"/>
                  </a:lnTo>
                  <a:lnTo>
                    <a:pt x="6577" y="378"/>
                  </a:lnTo>
                  <a:lnTo>
                    <a:pt x="6551" y="413"/>
                  </a:lnTo>
                  <a:lnTo>
                    <a:pt x="6527" y="447"/>
                  </a:lnTo>
                  <a:lnTo>
                    <a:pt x="6503" y="483"/>
                  </a:lnTo>
                  <a:lnTo>
                    <a:pt x="6482" y="520"/>
                  </a:lnTo>
                  <a:lnTo>
                    <a:pt x="6462" y="559"/>
                  </a:lnTo>
                  <a:lnTo>
                    <a:pt x="6444" y="598"/>
                  </a:lnTo>
                  <a:lnTo>
                    <a:pt x="6427" y="638"/>
                  </a:lnTo>
                  <a:lnTo>
                    <a:pt x="6412" y="679"/>
                  </a:lnTo>
                  <a:lnTo>
                    <a:pt x="6398" y="721"/>
                  </a:lnTo>
                  <a:lnTo>
                    <a:pt x="6387" y="764"/>
                  </a:lnTo>
                  <a:lnTo>
                    <a:pt x="6377" y="808"/>
                  </a:lnTo>
                  <a:lnTo>
                    <a:pt x="6069" y="2346"/>
                  </a:lnTo>
                  <a:lnTo>
                    <a:pt x="5985" y="2375"/>
                  </a:lnTo>
                  <a:lnTo>
                    <a:pt x="5903" y="2406"/>
                  </a:lnTo>
                  <a:lnTo>
                    <a:pt x="5820" y="2438"/>
                  </a:lnTo>
                  <a:lnTo>
                    <a:pt x="5739" y="2471"/>
                  </a:lnTo>
                  <a:lnTo>
                    <a:pt x="5658" y="2505"/>
                  </a:lnTo>
                  <a:lnTo>
                    <a:pt x="5578" y="2540"/>
                  </a:lnTo>
                  <a:lnTo>
                    <a:pt x="5499" y="2577"/>
                  </a:lnTo>
                  <a:lnTo>
                    <a:pt x="5420" y="2615"/>
                  </a:lnTo>
                  <a:lnTo>
                    <a:pt x="4110" y="1743"/>
                  </a:lnTo>
                  <a:lnTo>
                    <a:pt x="4078" y="1723"/>
                  </a:lnTo>
                  <a:lnTo>
                    <a:pt x="4046" y="1704"/>
                  </a:lnTo>
                  <a:lnTo>
                    <a:pt x="4012" y="1686"/>
                  </a:lnTo>
                  <a:lnTo>
                    <a:pt x="3978" y="1670"/>
                  </a:lnTo>
                  <a:lnTo>
                    <a:pt x="3944" y="1654"/>
                  </a:lnTo>
                  <a:lnTo>
                    <a:pt x="3910" y="1641"/>
                  </a:lnTo>
                  <a:lnTo>
                    <a:pt x="3875" y="1628"/>
                  </a:lnTo>
                  <a:lnTo>
                    <a:pt x="3840" y="1617"/>
                  </a:lnTo>
                  <a:lnTo>
                    <a:pt x="3804" y="1607"/>
                  </a:lnTo>
                  <a:lnTo>
                    <a:pt x="3769" y="1599"/>
                  </a:lnTo>
                  <a:lnTo>
                    <a:pt x="3733" y="1592"/>
                  </a:lnTo>
                  <a:lnTo>
                    <a:pt x="3698" y="1586"/>
                  </a:lnTo>
                  <a:lnTo>
                    <a:pt x="3662" y="1581"/>
                  </a:lnTo>
                  <a:lnTo>
                    <a:pt x="3625" y="1578"/>
                  </a:lnTo>
                  <a:lnTo>
                    <a:pt x="3589" y="1576"/>
                  </a:lnTo>
                  <a:lnTo>
                    <a:pt x="3553" y="1575"/>
                  </a:lnTo>
                  <a:lnTo>
                    <a:pt x="3529" y="1576"/>
                  </a:lnTo>
                  <a:lnTo>
                    <a:pt x="3504" y="1577"/>
                  </a:lnTo>
                  <a:lnTo>
                    <a:pt x="3480" y="1578"/>
                  </a:lnTo>
                  <a:lnTo>
                    <a:pt x="3455" y="1580"/>
                  </a:lnTo>
                  <a:lnTo>
                    <a:pt x="3431" y="1583"/>
                  </a:lnTo>
                  <a:lnTo>
                    <a:pt x="3407" y="1586"/>
                  </a:lnTo>
                  <a:lnTo>
                    <a:pt x="3383" y="1590"/>
                  </a:lnTo>
                  <a:lnTo>
                    <a:pt x="3359" y="1594"/>
                  </a:lnTo>
                  <a:lnTo>
                    <a:pt x="3336" y="1599"/>
                  </a:lnTo>
                  <a:lnTo>
                    <a:pt x="3312" y="1604"/>
                  </a:lnTo>
                  <a:lnTo>
                    <a:pt x="3288" y="1610"/>
                  </a:lnTo>
                  <a:lnTo>
                    <a:pt x="3264" y="1617"/>
                  </a:lnTo>
                  <a:lnTo>
                    <a:pt x="3241" y="1624"/>
                  </a:lnTo>
                  <a:lnTo>
                    <a:pt x="3218" y="1632"/>
                  </a:lnTo>
                  <a:lnTo>
                    <a:pt x="3195" y="1640"/>
                  </a:lnTo>
                  <a:lnTo>
                    <a:pt x="3173" y="1649"/>
                  </a:lnTo>
                  <a:lnTo>
                    <a:pt x="3150" y="1659"/>
                  </a:lnTo>
                  <a:lnTo>
                    <a:pt x="3127" y="1669"/>
                  </a:lnTo>
                  <a:lnTo>
                    <a:pt x="3105" y="1680"/>
                  </a:lnTo>
                  <a:lnTo>
                    <a:pt x="3083" y="1691"/>
                  </a:lnTo>
                  <a:lnTo>
                    <a:pt x="3061" y="1702"/>
                  </a:lnTo>
                  <a:lnTo>
                    <a:pt x="3040" y="1715"/>
                  </a:lnTo>
                  <a:lnTo>
                    <a:pt x="3019" y="1728"/>
                  </a:lnTo>
                  <a:lnTo>
                    <a:pt x="2998" y="1741"/>
                  </a:lnTo>
                  <a:lnTo>
                    <a:pt x="2978" y="1755"/>
                  </a:lnTo>
                  <a:lnTo>
                    <a:pt x="2956" y="1771"/>
                  </a:lnTo>
                  <a:lnTo>
                    <a:pt x="2936" y="1786"/>
                  </a:lnTo>
                  <a:lnTo>
                    <a:pt x="2917" y="1801"/>
                  </a:lnTo>
                  <a:lnTo>
                    <a:pt x="2897" y="1817"/>
                  </a:lnTo>
                  <a:lnTo>
                    <a:pt x="2878" y="1834"/>
                  </a:lnTo>
                  <a:lnTo>
                    <a:pt x="2860" y="1852"/>
                  </a:lnTo>
                  <a:lnTo>
                    <a:pt x="2841" y="1869"/>
                  </a:lnTo>
                  <a:lnTo>
                    <a:pt x="1873" y="2834"/>
                  </a:lnTo>
                  <a:lnTo>
                    <a:pt x="1843" y="2868"/>
                  </a:lnTo>
                  <a:lnTo>
                    <a:pt x="1814" y="2901"/>
                  </a:lnTo>
                  <a:lnTo>
                    <a:pt x="1786" y="2935"/>
                  </a:lnTo>
                  <a:lnTo>
                    <a:pt x="1759" y="2970"/>
                  </a:lnTo>
                  <a:lnTo>
                    <a:pt x="1735" y="3006"/>
                  </a:lnTo>
                  <a:lnTo>
                    <a:pt x="1713" y="3043"/>
                  </a:lnTo>
                  <a:lnTo>
                    <a:pt x="1692" y="3081"/>
                  </a:lnTo>
                  <a:lnTo>
                    <a:pt x="1673" y="3119"/>
                  </a:lnTo>
                  <a:lnTo>
                    <a:pt x="1656" y="3159"/>
                  </a:lnTo>
                  <a:lnTo>
                    <a:pt x="1641" y="3198"/>
                  </a:lnTo>
                  <a:lnTo>
                    <a:pt x="1627" y="3239"/>
                  </a:lnTo>
                  <a:lnTo>
                    <a:pt x="1615" y="3279"/>
                  </a:lnTo>
                  <a:lnTo>
                    <a:pt x="1604" y="3320"/>
                  </a:lnTo>
                  <a:lnTo>
                    <a:pt x="1595" y="3361"/>
                  </a:lnTo>
                  <a:lnTo>
                    <a:pt x="1588" y="3404"/>
                  </a:lnTo>
                  <a:lnTo>
                    <a:pt x="1583" y="3446"/>
                  </a:lnTo>
                  <a:lnTo>
                    <a:pt x="1580" y="3488"/>
                  </a:lnTo>
                  <a:lnTo>
                    <a:pt x="1579" y="3530"/>
                  </a:lnTo>
                  <a:lnTo>
                    <a:pt x="1579" y="3572"/>
                  </a:lnTo>
                  <a:lnTo>
                    <a:pt x="1581" y="3614"/>
                  </a:lnTo>
                  <a:lnTo>
                    <a:pt x="1585" y="3656"/>
                  </a:lnTo>
                  <a:lnTo>
                    <a:pt x="1590" y="3699"/>
                  </a:lnTo>
                  <a:lnTo>
                    <a:pt x="1598" y="3741"/>
                  </a:lnTo>
                  <a:lnTo>
                    <a:pt x="1607" y="3783"/>
                  </a:lnTo>
                  <a:lnTo>
                    <a:pt x="1619" y="3824"/>
                  </a:lnTo>
                  <a:lnTo>
                    <a:pt x="1632" y="3865"/>
                  </a:lnTo>
                  <a:lnTo>
                    <a:pt x="1646" y="3906"/>
                  </a:lnTo>
                  <a:lnTo>
                    <a:pt x="1663" y="3947"/>
                  </a:lnTo>
                  <a:lnTo>
                    <a:pt x="1681" y="3986"/>
                  </a:lnTo>
                  <a:lnTo>
                    <a:pt x="1702" y="4025"/>
                  </a:lnTo>
                  <a:lnTo>
                    <a:pt x="1724" y="4063"/>
                  </a:lnTo>
                  <a:lnTo>
                    <a:pt x="1747" y="4101"/>
                  </a:lnTo>
                  <a:lnTo>
                    <a:pt x="2620" y="5408"/>
                  </a:lnTo>
                  <a:lnTo>
                    <a:pt x="2583" y="5486"/>
                  </a:lnTo>
                  <a:lnTo>
                    <a:pt x="2546" y="5565"/>
                  </a:lnTo>
                  <a:lnTo>
                    <a:pt x="2511" y="5646"/>
                  </a:lnTo>
                  <a:lnTo>
                    <a:pt x="2477" y="5726"/>
                  </a:lnTo>
                  <a:lnTo>
                    <a:pt x="2443" y="5807"/>
                  </a:lnTo>
                  <a:lnTo>
                    <a:pt x="2411" y="5890"/>
                  </a:lnTo>
                  <a:lnTo>
                    <a:pt x="2380" y="5972"/>
                  </a:lnTo>
                  <a:lnTo>
                    <a:pt x="2351" y="6055"/>
                  </a:lnTo>
                  <a:lnTo>
                    <a:pt x="809" y="6362"/>
                  </a:lnTo>
                  <a:lnTo>
                    <a:pt x="766" y="6372"/>
                  </a:lnTo>
                  <a:lnTo>
                    <a:pt x="722" y="6383"/>
                  </a:lnTo>
                  <a:lnTo>
                    <a:pt x="681" y="6398"/>
                  </a:lnTo>
                  <a:lnTo>
                    <a:pt x="640" y="6413"/>
                  </a:lnTo>
                  <a:lnTo>
                    <a:pt x="600" y="6429"/>
                  </a:lnTo>
                  <a:lnTo>
                    <a:pt x="559" y="6448"/>
                  </a:lnTo>
                  <a:lnTo>
                    <a:pt x="521" y="6467"/>
                  </a:lnTo>
                  <a:lnTo>
                    <a:pt x="484" y="6489"/>
                  </a:lnTo>
                  <a:lnTo>
                    <a:pt x="448" y="6512"/>
                  </a:lnTo>
                  <a:lnTo>
                    <a:pt x="412" y="6536"/>
                  </a:lnTo>
                  <a:lnTo>
                    <a:pt x="379" y="6562"/>
                  </a:lnTo>
                  <a:lnTo>
                    <a:pt x="346" y="6589"/>
                  </a:lnTo>
                  <a:lnTo>
                    <a:pt x="315" y="6617"/>
                  </a:lnTo>
                  <a:lnTo>
                    <a:pt x="285" y="6647"/>
                  </a:lnTo>
                  <a:lnTo>
                    <a:pt x="256" y="6679"/>
                  </a:lnTo>
                  <a:lnTo>
                    <a:pt x="228" y="6711"/>
                  </a:lnTo>
                  <a:lnTo>
                    <a:pt x="202" y="6744"/>
                  </a:lnTo>
                  <a:lnTo>
                    <a:pt x="177" y="6778"/>
                  </a:lnTo>
                  <a:lnTo>
                    <a:pt x="154" y="6813"/>
                  </a:lnTo>
                  <a:lnTo>
                    <a:pt x="132" y="6850"/>
                  </a:lnTo>
                  <a:lnTo>
                    <a:pt x="112" y="6887"/>
                  </a:lnTo>
                  <a:lnTo>
                    <a:pt x="93" y="6925"/>
                  </a:lnTo>
                  <a:lnTo>
                    <a:pt x="75" y="6965"/>
                  </a:lnTo>
                  <a:lnTo>
                    <a:pt x="60" y="7005"/>
                  </a:lnTo>
                  <a:lnTo>
                    <a:pt x="46" y="7045"/>
                  </a:lnTo>
                  <a:lnTo>
                    <a:pt x="34" y="7086"/>
                  </a:lnTo>
                  <a:lnTo>
                    <a:pt x="24" y="7128"/>
                  </a:lnTo>
                  <a:lnTo>
                    <a:pt x="15" y="7171"/>
                  </a:lnTo>
                  <a:lnTo>
                    <a:pt x="9" y="7215"/>
                  </a:lnTo>
                  <a:lnTo>
                    <a:pt x="4" y="7258"/>
                  </a:lnTo>
                  <a:lnTo>
                    <a:pt x="1" y="7302"/>
                  </a:lnTo>
                  <a:lnTo>
                    <a:pt x="0" y="7347"/>
                  </a:lnTo>
                  <a:lnTo>
                    <a:pt x="0" y="8712"/>
                  </a:lnTo>
                  <a:lnTo>
                    <a:pt x="1" y="8757"/>
                  </a:lnTo>
                  <a:lnTo>
                    <a:pt x="4" y="8801"/>
                  </a:lnTo>
                  <a:lnTo>
                    <a:pt x="9" y="8844"/>
                  </a:lnTo>
                  <a:lnTo>
                    <a:pt x="15" y="8888"/>
                  </a:lnTo>
                  <a:lnTo>
                    <a:pt x="24" y="8931"/>
                  </a:lnTo>
                  <a:lnTo>
                    <a:pt x="34" y="8972"/>
                  </a:lnTo>
                  <a:lnTo>
                    <a:pt x="46" y="9014"/>
                  </a:lnTo>
                  <a:lnTo>
                    <a:pt x="60" y="9054"/>
                  </a:lnTo>
                  <a:lnTo>
                    <a:pt x="75" y="9094"/>
                  </a:lnTo>
                  <a:lnTo>
                    <a:pt x="93" y="9134"/>
                  </a:lnTo>
                  <a:lnTo>
                    <a:pt x="112" y="9172"/>
                  </a:lnTo>
                  <a:lnTo>
                    <a:pt x="132" y="9209"/>
                  </a:lnTo>
                  <a:lnTo>
                    <a:pt x="154" y="9245"/>
                  </a:lnTo>
                  <a:lnTo>
                    <a:pt x="177" y="9280"/>
                  </a:lnTo>
                  <a:lnTo>
                    <a:pt x="202" y="9315"/>
                  </a:lnTo>
                  <a:lnTo>
                    <a:pt x="228" y="9348"/>
                  </a:lnTo>
                  <a:lnTo>
                    <a:pt x="256" y="9380"/>
                  </a:lnTo>
                  <a:lnTo>
                    <a:pt x="285" y="9412"/>
                  </a:lnTo>
                  <a:lnTo>
                    <a:pt x="315" y="9441"/>
                  </a:lnTo>
                  <a:lnTo>
                    <a:pt x="346" y="9470"/>
                  </a:lnTo>
                  <a:lnTo>
                    <a:pt x="379" y="9497"/>
                  </a:lnTo>
                  <a:lnTo>
                    <a:pt x="412" y="9523"/>
                  </a:lnTo>
                  <a:lnTo>
                    <a:pt x="448" y="9547"/>
                  </a:lnTo>
                  <a:lnTo>
                    <a:pt x="484" y="9570"/>
                  </a:lnTo>
                  <a:lnTo>
                    <a:pt x="521" y="9591"/>
                  </a:lnTo>
                  <a:lnTo>
                    <a:pt x="559" y="9611"/>
                  </a:lnTo>
                  <a:lnTo>
                    <a:pt x="600" y="9629"/>
                  </a:lnTo>
                  <a:lnTo>
                    <a:pt x="640" y="9646"/>
                  </a:lnTo>
                  <a:lnTo>
                    <a:pt x="681" y="9661"/>
                  </a:lnTo>
                  <a:lnTo>
                    <a:pt x="722" y="9675"/>
                  </a:lnTo>
                  <a:lnTo>
                    <a:pt x="766" y="9687"/>
                  </a:lnTo>
                  <a:lnTo>
                    <a:pt x="809" y="9697"/>
                  </a:lnTo>
                  <a:lnTo>
                    <a:pt x="2351" y="10004"/>
                  </a:lnTo>
                  <a:lnTo>
                    <a:pt x="2380" y="10087"/>
                  </a:lnTo>
                  <a:lnTo>
                    <a:pt x="2411" y="10169"/>
                  </a:lnTo>
                  <a:lnTo>
                    <a:pt x="2443" y="10252"/>
                  </a:lnTo>
                  <a:lnTo>
                    <a:pt x="2477" y="10333"/>
                  </a:lnTo>
                  <a:lnTo>
                    <a:pt x="2511" y="10413"/>
                  </a:lnTo>
                  <a:lnTo>
                    <a:pt x="2546" y="10494"/>
                  </a:lnTo>
                  <a:lnTo>
                    <a:pt x="2583" y="10573"/>
                  </a:lnTo>
                  <a:lnTo>
                    <a:pt x="2620" y="10651"/>
                  </a:lnTo>
                  <a:lnTo>
                    <a:pt x="1747" y="11957"/>
                  </a:lnTo>
                  <a:lnTo>
                    <a:pt x="1724" y="11995"/>
                  </a:lnTo>
                  <a:lnTo>
                    <a:pt x="1702" y="12033"/>
                  </a:lnTo>
                  <a:lnTo>
                    <a:pt x="1681" y="12072"/>
                  </a:lnTo>
                  <a:lnTo>
                    <a:pt x="1663" y="12111"/>
                  </a:lnTo>
                  <a:lnTo>
                    <a:pt x="1646" y="12153"/>
                  </a:lnTo>
                  <a:lnTo>
                    <a:pt x="1632" y="12193"/>
                  </a:lnTo>
                  <a:lnTo>
                    <a:pt x="1619" y="12234"/>
                  </a:lnTo>
                  <a:lnTo>
                    <a:pt x="1607" y="12275"/>
                  </a:lnTo>
                  <a:lnTo>
                    <a:pt x="1598" y="12317"/>
                  </a:lnTo>
                  <a:lnTo>
                    <a:pt x="1590" y="12359"/>
                  </a:lnTo>
                  <a:lnTo>
                    <a:pt x="1585" y="12402"/>
                  </a:lnTo>
                  <a:lnTo>
                    <a:pt x="1581" y="12444"/>
                  </a:lnTo>
                  <a:lnTo>
                    <a:pt x="1579" y="12486"/>
                  </a:lnTo>
                  <a:lnTo>
                    <a:pt x="1579" y="12528"/>
                  </a:lnTo>
                  <a:lnTo>
                    <a:pt x="1580" y="12571"/>
                  </a:lnTo>
                  <a:lnTo>
                    <a:pt x="1583" y="12613"/>
                  </a:lnTo>
                  <a:lnTo>
                    <a:pt x="1588" y="12654"/>
                  </a:lnTo>
                  <a:lnTo>
                    <a:pt x="1595" y="12697"/>
                  </a:lnTo>
                  <a:lnTo>
                    <a:pt x="1604" y="12738"/>
                  </a:lnTo>
                  <a:lnTo>
                    <a:pt x="1615" y="12779"/>
                  </a:lnTo>
                  <a:lnTo>
                    <a:pt x="1627" y="12820"/>
                  </a:lnTo>
                  <a:lnTo>
                    <a:pt x="1641" y="12860"/>
                  </a:lnTo>
                  <a:lnTo>
                    <a:pt x="1656" y="12900"/>
                  </a:lnTo>
                  <a:lnTo>
                    <a:pt x="1673" y="12940"/>
                  </a:lnTo>
                  <a:lnTo>
                    <a:pt x="1692" y="12978"/>
                  </a:lnTo>
                  <a:lnTo>
                    <a:pt x="1713" y="13016"/>
                  </a:lnTo>
                  <a:lnTo>
                    <a:pt x="1735" y="13052"/>
                  </a:lnTo>
                  <a:lnTo>
                    <a:pt x="1759" y="13088"/>
                  </a:lnTo>
                  <a:lnTo>
                    <a:pt x="1786" y="13124"/>
                  </a:lnTo>
                  <a:lnTo>
                    <a:pt x="1814" y="13158"/>
                  </a:lnTo>
                  <a:lnTo>
                    <a:pt x="1843" y="13191"/>
                  </a:lnTo>
                  <a:lnTo>
                    <a:pt x="1873" y="13224"/>
                  </a:lnTo>
                  <a:lnTo>
                    <a:pt x="2841" y="14189"/>
                  </a:lnTo>
                  <a:lnTo>
                    <a:pt x="2860" y="14207"/>
                  </a:lnTo>
                  <a:lnTo>
                    <a:pt x="2878" y="14224"/>
                  </a:lnTo>
                  <a:lnTo>
                    <a:pt x="2897" y="14241"/>
                  </a:lnTo>
                  <a:lnTo>
                    <a:pt x="2917" y="14257"/>
                  </a:lnTo>
                  <a:lnTo>
                    <a:pt x="2936" y="14273"/>
                  </a:lnTo>
                  <a:lnTo>
                    <a:pt x="2956" y="14288"/>
                  </a:lnTo>
                  <a:lnTo>
                    <a:pt x="2978" y="14303"/>
                  </a:lnTo>
                  <a:lnTo>
                    <a:pt x="2998" y="14317"/>
                  </a:lnTo>
                  <a:lnTo>
                    <a:pt x="3019" y="14331"/>
                  </a:lnTo>
                  <a:lnTo>
                    <a:pt x="3040" y="14344"/>
                  </a:lnTo>
                  <a:lnTo>
                    <a:pt x="3061" y="14356"/>
                  </a:lnTo>
                  <a:lnTo>
                    <a:pt x="3083" y="14368"/>
                  </a:lnTo>
                  <a:lnTo>
                    <a:pt x="3105" y="14379"/>
                  </a:lnTo>
                  <a:lnTo>
                    <a:pt x="3127" y="14389"/>
                  </a:lnTo>
                  <a:lnTo>
                    <a:pt x="3150" y="14399"/>
                  </a:lnTo>
                  <a:lnTo>
                    <a:pt x="3173" y="14409"/>
                  </a:lnTo>
                  <a:lnTo>
                    <a:pt x="3195" y="14418"/>
                  </a:lnTo>
                  <a:lnTo>
                    <a:pt x="3218" y="14426"/>
                  </a:lnTo>
                  <a:lnTo>
                    <a:pt x="3241" y="14434"/>
                  </a:lnTo>
                  <a:lnTo>
                    <a:pt x="3264" y="14441"/>
                  </a:lnTo>
                  <a:lnTo>
                    <a:pt x="3288" y="14448"/>
                  </a:lnTo>
                  <a:lnTo>
                    <a:pt x="3312" y="14454"/>
                  </a:lnTo>
                  <a:lnTo>
                    <a:pt x="3336" y="14459"/>
                  </a:lnTo>
                  <a:lnTo>
                    <a:pt x="3359" y="14464"/>
                  </a:lnTo>
                  <a:lnTo>
                    <a:pt x="3383" y="14469"/>
                  </a:lnTo>
                  <a:lnTo>
                    <a:pt x="3407" y="14473"/>
                  </a:lnTo>
                  <a:lnTo>
                    <a:pt x="3431" y="14476"/>
                  </a:lnTo>
                  <a:lnTo>
                    <a:pt x="3455" y="14478"/>
                  </a:lnTo>
                  <a:lnTo>
                    <a:pt x="3480" y="14480"/>
                  </a:lnTo>
                  <a:lnTo>
                    <a:pt x="3504" y="14482"/>
                  </a:lnTo>
                  <a:lnTo>
                    <a:pt x="3529" y="14483"/>
                  </a:lnTo>
                  <a:lnTo>
                    <a:pt x="3553" y="14483"/>
                  </a:lnTo>
                  <a:lnTo>
                    <a:pt x="3589" y="14482"/>
                  </a:lnTo>
                  <a:lnTo>
                    <a:pt x="3625" y="14480"/>
                  </a:lnTo>
                  <a:lnTo>
                    <a:pt x="3662" y="14477"/>
                  </a:lnTo>
                  <a:lnTo>
                    <a:pt x="3698" y="14473"/>
                  </a:lnTo>
                  <a:lnTo>
                    <a:pt x="3733" y="14467"/>
                  </a:lnTo>
                  <a:lnTo>
                    <a:pt x="3769" y="14460"/>
                  </a:lnTo>
                  <a:lnTo>
                    <a:pt x="3804" y="14451"/>
                  </a:lnTo>
                  <a:lnTo>
                    <a:pt x="3840" y="14441"/>
                  </a:lnTo>
                  <a:lnTo>
                    <a:pt x="3875" y="14430"/>
                  </a:lnTo>
                  <a:lnTo>
                    <a:pt x="3910" y="14418"/>
                  </a:lnTo>
                  <a:lnTo>
                    <a:pt x="3944" y="14404"/>
                  </a:lnTo>
                  <a:lnTo>
                    <a:pt x="3978" y="14389"/>
                  </a:lnTo>
                  <a:lnTo>
                    <a:pt x="4013" y="14372"/>
                  </a:lnTo>
                  <a:lnTo>
                    <a:pt x="4046" y="14355"/>
                  </a:lnTo>
                  <a:lnTo>
                    <a:pt x="4078" y="14336"/>
                  </a:lnTo>
                  <a:lnTo>
                    <a:pt x="4110" y="14315"/>
                  </a:lnTo>
                  <a:lnTo>
                    <a:pt x="5420" y="13443"/>
                  </a:lnTo>
                  <a:lnTo>
                    <a:pt x="5499" y="13482"/>
                  </a:lnTo>
                  <a:lnTo>
                    <a:pt x="5578" y="13518"/>
                  </a:lnTo>
                  <a:lnTo>
                    <a:pt x="5658" y="13553"/>
                  </a:lnTo>
                  <a:lnTo>
                    <a:pt x="5739" y="13587"/>
                  </a:lnTo>
                  <a:lnTo>
                    <a:pt x="5820" y="13620"/>
                  </a:lnTo>
                  <a:lnTo>
                    <a:pt x="5903" y="13652"/>
                  </a:lnTo>
                  <a:lnTo>
                    <a:pt x="5985" y="13683"/>
                  </a:lnTo>
                  <a:lnTo>
                    <a:pt x="6069" y="13713"/>
                  </a:lnTo>
                  <a:lnTo>
                    <a:pt x="6377" y="15251"/>
                  </a:lnTo>
                  <a:lnTo>
                    <a:pt x="6387" y="15295"/>
                  </a:lnTo>
                  <a:lnTo>
                    <a:pt x="6398" y="15337"/>
                  </a:lnTo>
                  <a:lnTo>
                    <a:pt x="6412" y="15380"/>
                  </a:lnTo>
                  <a:lnTo>
                    <a:pt x="6427" y="15421"/>
                  </a:lnTo>
                  <a:lnTo>
                    <a:pt x="6444" y="15461"/>
                  </a:lnTo>
                  <a:lnTo>
                    <a:pt x="6462" y="15500"/>
                  </a:lnTo>
                  <a:lnTo>
                    <a:pt x="6482" y="15538"/>
                  </a:lnTo>
                  <a:lnTo>
                    <a:pt x="6503" y="15575"/>
                  </a:lnTo>
                  <a:lnTo>
                    <a:pt x="6527" y="15611"/>
                  </a:lnTo>
                  <a:lnTo>
                    <a:pt x="6551" y="15646"/>
                  </a:lnTo>
                  <a:lnTo>
                    <a:pt x="6577" y="15681"/>
                  </a:lnTo>
                  <a:lnTo>
                    <a:pt x="6604" y="15713"/>
                  </a:lnTo>
                  <a:lnTo>
                    <a:pt x="6633" y="15744"/>
                  </a:lnTo>
                  <a:lnTo>
                    <a:pt x="6662" y="15774"/>
                  </a:lnTo>
                  <a:lnTo>
                    <a:pt x="6694" y="15803"/>
                  </a:lnTo>
                  <a:lnTo>
                    <a:pt x="6726" y="15831"/>
                  </a:lnTo>
                  <a:lnTo>
                    <a:pt x="6759" y="15857"/>
                  </a:lnTo>
                  <a:lnTo>
                    <a:pt x="6793" y="15881"/>
                  </a:lnTo>
                  <a:lnTo>
                    <a:pt x="6829" y="15904"/>
                  </a:lnTo>
                  <a:lnTo>
                    <a:pt x="6866" y="15927"/>
                  </a:lnTo>
                  <a:lnTo>
                    <a:pt x="6903" y="15947"/>
                  </a:lnTo>
                  <a:lnTo>
                    <a:pt x="6941" y="15966"/>
                  </a:lnTo>
                  <a:lnTo>
                    <a:pt x="6980" y="15983"/>
                  </a:lnTo>
                  <a:lnTo>
                    <a:pt x="7020" y="15998"/>
                  </a:lnTo>
                  <a:lnTo>
                    <a:pt x="7061" y="16012"/>
                  </a:lnTo>
                  <a:lnTo>
                    <a:pt x="7102" y="16024"/>
                  </a:lnTo>
                  <a:lnTo>
                    <a:pt x="7144" y="16034"/>
                  </a:lnTo>
                  <a:lnTo>
                    <a:pt x="7187" y="16043"/>
                  </a:lnTo>
                  <a:lnTo>
                    <a:pt x="7231" y="16049"/>
                  </a:lnTo>
                  <a:lnTo>
                    <a:pt x="7274" y="16054"/>
                  </a:lnTo>
                  <a:lnTo>
                    <a:pt x="7318" y="16057"/>
                  </a:lnTo>
                  <a:lnTo>
                    <a:pt x="7363" y="16058"/>
                  </a:lnTo>
                  <a:lnTo>
                    <a:pt x="8732" y="16058"/>
                  </a:lnTo>
                  <a:lnTo>
                    <a:pt x="8777" y="16057"/>
                  </a:lnTo>
                  <a:lnTo>
                    <a:pt x="8821" y="16054"/>
                  </a:lnTo>
                  <a:lnTo>
                    <a:pt x="8864" y="16049"/>
                  </a:lnTo>
                  <a:lnTo>
                    <a:pt x="8908" y="16043"/>
                  </a:lnTo>
                  <a:lnTo>
                    <a:pt x="8951" y="16034"/>
                  </a:lnTo>
                  <a:lnTo>
                    <a:pt x="8993" y="16024"/>
                  </a:lnTo>
                  <a:lnTo>
                    <a:pt x="9034" y="16012"/>
                  </a:lnTo>
                  <a:lnTo>
                    <a:pt x="9075" y="15998"/>
                  </a:lnTo>
                  <a:lnTo>
                    <a:pt x="9115" y="15983"/>
                  </a:lnTo>
                  <a:lnTo>
                    <a:pt x="9154" y="15966"/>
                  </a:lnTo>
                  <a:lnTo>
                    <a:pt x="9192" y="15947"/>
                  </a:lnTo>
                  <a:lnTo>
                    <a:pt x="9229" y="15927"/>
                  </a:lnTo>
                  <a:lnTo>
                    <a:pt x="9267" y="15904"/>
                  </a:lnTo>
                  <a:lnTo>
                    <a:pt x="9302" y="15881"/>
                  </a:lnTo>
                  <a:lnTo>
                    <a:pt x="9336" y="15857"/>
                  </a:lnTo>
                  <a:lnTo>
                    <a:pt x="9369" y="15831"/>
                  </a:lnTo>
                  <a:lnTo>
                    <a:pt x="9401" y="15803"/>
                  </a:lnTo>
                  <a:lnTo>
                    <a:pt x="9433" y="15774"/>
                  </a:lnTo>
                  <a:lnTo>
                    <a:pt x="9463" y="15744"/>
                  </a:lnTo>
                  <a:lnTo>
                    <a:pt x="9491" y="15713"/>
                  </a:lnTo>
                  <a:lnTo>
                    <a:pt x="9518" y="15681"/>
                  </a:lnTo>
                  <a:lnTo>
                    <a:pt x="9544" y="15646"/>
                  </a:lnTo>
                  <a:lnTo>
                    <a:pt x="9568" y="15611"/>
                  </a:lnTo>
                  <a:lnTo>
                    <a:pt x="9592" y="15575"/>
                  </a:lnTo>
                  <a:lnTo>
                    <a:pt x="9614" y="15538"/>
                  </a:lnTo>
                  <a:lnTo>
                    <a:pt x="9633" y="15500"/>
                  </a:lnTo>
                  <a:lnTo>
                    <a:pt x="9652" y="15461"/>
                  </a:lnTo>
                  <a:lnTo>
                    <a:pt x="9668" y="15421"/>
                  </a:lnTo>
                  <a:lnTo>
                    <a:pt x="9683" y="15380"/>
                  </a:lnTo>
                  <a:lnTo>
                    <a:pt x="9697" y="15337"/>
                  </a:lnTo>
                  <a:lnTo>
                    <a:pt x="9708" y="15295"/>
                  </a:lnTo>
                  <a:lnTo>
                    <a:pt x="9718" y="15251"/>
                  </a:lnTo>
                  <a:lnTo>
                    <a:pt x="10027" y="13713"/>
                  </a:lnTo>
                  <a:lnTo>
                    <a:pt x="10111" y="13683"/>
                  </a:lnTo>
                  <a:lnTo>
                    <a:pt x="10193" y="13652"/>
                  </a:lnTo>
                  <a:lnTo>
                    <a:pt x="10276" y="13620"/>
                  </a:lnTo>
                  <a:lnTo>
                    <a:pt x="10357" y="13587"/>
                  </a:lnTo>
                  <a:lnTo>
                    <a:pt x="10438" y="13553"/>
                  </a:lnTo>
                  <a:lnTo>
                    <a:pt x="10517" y="13518"/>
                  </a:lnTo>
                  <a:lnTo>
                    <a:pt x="10597" y="13481"/>
                  </a:lnTo>
                  <a:lnTo>
                    <a:pt x="10676" y="13443"/>
                  </a:lnTo>
                  <a:lnTo>
                    <a:pt x="11986" y="14315"/>
                  </a:lnTo>
                  <a:lnTo>
                    <a:pt x="12018" y="14336"/>
                  </a:lnTo>
                  <a:lnTo>
                    <a:pt x="12050" y="14355"/>
                  </a:lnTo>
                  <a:lnTo>
                    <a:pt x="12083" y="14372"/>
                  </a:lnTo>
                  <a:lnTo>
                    <a:pt x="12117" y="14389"/>
                  </a:lnTo>
                  <a:lnTo>
                    <a:pt x="12151" y="14404"/>
                  </a:lnTo>
                  <a:lnTo>
                    <a:pt x="12185" y="14418"/>
                  </a:lnTo>
                  <a:lnTo>
                    <a:pt x="12220" y="14430"/>
                  </a:lnTo>
                  <a:lnTo>
                    <a:pt x="12255" y="14441"/>
                  </a:lnTo>
                  <a:lnTo>
                    <a:pt x="12291" y="14451"/>
                  </a:lnTo>
                  <a:lnTo>
                    <a:pt x="12326" y="14460"/>
                  </a:lnTo>
                  <a:lnTo>
                    <a:pt x="12362" y="14467"/>
                  </a:lnTo>
                  <a:lnTo>
                    <a:pt x="12398" y="14473"/>
                  </a:lnTo>
                  <a:lnTo>
                    <a:pt x="12433" y="14477"/>
                  </a:lnTo>
                  <a:lnTo>
                    <a:pt x="12470" y="14480"/>
                  </a:lnTo>
                  <a:lnTo>
                    <a:pt x="12506" y="14482"/>
                  </a:lnTo>
                  <a:lnTo>
                    <a:pt x="12542" y="14483"/>
                  </a:lnTo>
                  <a:lnTo>
                    <a:pt x="12566" y="14483"/>
                  </a:lnTo>
                  <a:lnTo>
                    <a:pt x="12591" y="14482"/>
                  </a:lnTo>
                  <a:lnTo>
                    <a:pt x="12615" y="14480"/>
                  </a:lnTo>
                  <a:lnTo>
                    <a:pt x="12640" y="14478"/>
                  </a:lnTo>
                  <a:lnTo>
                    <a:pt x="12664" y="14476"/>
                  </a:lnTo>
                  <a:lnTo>
                    <a:pt x="12688" y="14473"/>
                  </a:lnTo>
                  <a:lnTo>
                    <a:pt x="12712" y="14469"/>
                  </a:lnTo>
                  <a:lnTo>
                    <a:pt x="12736" y="14464"/>
                  </a:lnTo>
                  <a:lnTo>
                    <a:pt x="12759" y="14459"/>
                  </a:lnTo>
                  <a:lnTo>
                    <a:pt x="12783" y="14454"/>
                  </a:lnTo>
                  <a:lnTo>
                    <a:pt x="12808" y="14448"/>
                  </a:lnTo>
                  <a:lnTo>
                    <a:pt x="12831" y="14441"/>
                  </a:lnTo>
                  <a:lnTo>
                    <a:pt x="12854" y="14434"/>
                  </a:lnTo>
                  <a:lnTo>
                    <a:pt x="12877" y="14426"/>
                  </a:lnTo>
                  <a:lnTo>
                    <a:pt x="12900" y="14418"/>
                  </a:lnTo>
                  <a:lnTo>
                    <a:pt x="12923" y="14409"/>
                  </a:lnTo>
                  <a:lnTo>
                    <a:pt x="12945" y="14399"/>
                  </a:lnTo>
                  <a:lnTo>
                    <a:pt x="12968" y="14389"/>
                  </a:lnTo>
                  <a:lnTo>
                    <a:pt x="12990" y="14379"/>
                  </a:lnTo>
                  <a:lnTo>
                    <a:pt x="13012" y="14368"/>
                  </a:lnTo>
                  <a:lnTo>
                    <a:pt x="13034" y="14356"/>
                  </a:lnTo>
                  <a:lnTo>
                    <a:pt x="13055" y="14344"/>
                  </a:lnTo>
                  <a:lnTo>
                    <a:pt x="13076" y="14331"/>
                  </a:lnTo>
                  <a:lnTo>
                    <a:pt x="13097" y="14317"/>
                  </a:lnTo>
                  <a:lnTo>
                    <a:pt x="13118" y="14303"/>
                  </a:lnTo>
                  <a:lnTo>
                    <a:pt x="13139" y="14288"/>
                  </a:lnTo>
                  <a:lnTo>
                    <a:pt x="13159" y="14273"/>
                  </a:lnTo>
                  <a:lnTo>
                    <a:pt x="13179" y="14257"/>
                  </a:lnTo>
                  <a:lnTo>
                    <a:pt x="13198" y="14241"/>
                  </a:lnTo>
                  <a:lnTo>
                    <a:pt x="13217" y="14224"/>
                  </a:lnTo>
                  <a:lnTo>
                    <a:pt x="13236" y="14207"/>
                  </a:lnTo>
                  <a:lnTo>
                    <a:pt x="13254" y="14189"/>
                  </a:lnTo>
                  <a:lnTo>
                    <a:pt x="14222" y="13224"/>
                  </a:lnTo>
                  <a:lnTo>
                    <a:pt x="14253" y="13191"/>
                  </a:lnTo>
                  <a:lnTo>
                    <a:pt x="14282" y="13158"/>
                  </a:lnTo>
                  <a:lnTo>
                    <a:pt x="14309" y="13124"/>
                  </a:lnTo>
                  <a:lnTo>
                    <a:pt x="14336" y="13088"/>
                  </a:lnTo>
                  <a:lnTo>
                    <a:pt x="14360" y="13052"/>
                  </a:lnTo>
                  <a:lnTo>
                    <a:pt x="14382" y="13016"/>
                  </a:lnTo>
                  <a:lnTo>
                    <a:pt x="14403" y="12978"/>
                  </a:lnTo>
                  <a:lnTo>
                    <a:pt x="14422" y="12940"/>
                  </a:lnTo>
                  <a:lnTo>
                    <a:pt x="14439" y="12900"/>
                  </a:lnTo>
                  <a:lnTo>
                    <a:pt x="14455" y="12860"/>
                  </a:lnTo>
                  <a:lnTo>
                    <a:pt x="14468" y="12820"/>
                  </a:lnTo>
                  <a:lnTo>
                    <a:pt x="14480" y="12779"/>
                  </a:lnTo>
                  <a:lnTo>
                    <a:pt x="14492" y="12738"/>
                  </a:lnTo>
                  <a:lnTo>
                    <a:pt x="14500" y="12697"/>
                  </a:lnTo>
                  <a:lnTo>
                    <a:pt x="14507" y="12654"/>
                  </a:lnTo>
                  <a:lnTo>
                    <a:pt x="14512" y="12613"/>
                  </a:lnTo>
                  <a:lnTo>
                    <a:pt x="14515" y="12571"/>
                  </a:lnTo>
                  <a:lnTo>
                    <a:pt x="14517" y="12528"/>
                  </a:lnTo>
                  <a:lnTo>
                    <a:pt x="14517" y="12486"/>
                  </a:lnTo>
                  <a:lnTo>
                    <a:pt x="14515" y="12444"/>
                  </a:lnTo>
                  <a:lnTo>
                    <a:pt x="14511" y="12402"/>
                  </a:lnTo>
                  <a:lnTo>
                    <a:pt x="14505" y="12359"/>
                  </a:lnTo>
                  <a:lnTo>
                    <a:pt x="14498" y="12317"/>
                  </a:lnTo>
                  <a:lnTo>
                    <a:pt x="14489" y="12275"/>
                  </a:lnTo>
                  <a:lnTo>
                    <a:pt x="14476" y="12234"/>
                  </a:lnTo>
                  <a:lnTo>
                    <a:pt x="14464" y="12193"/>
                  </a:lnTo>
                  <a:lnTo>
                    <a:pt x="14449" y="12153"/>
                  </a:lnTo>
                  <a:lnTo>
                    <a:pt x="14433" y="12111"/>
                  </a:lnTo>
                  <a:lnTo>
                    <a:pt x="14414" y="12072"/>
                  </a:lnTo>
                  <a:lnTo>
                    <a:pt x="14394" y="12033"/>
                  </a:lnTo>
                  <a:lnTo>
                    <a:pt x="14372" y="11995"/>
                  </a:lnTo>
                  <a:lnTo>
                    <a:pt x="14348" y="11957"/>
                  </a:lnTo>
                  <a:lnTo>
                    <a:pt x="13475" y="10651"/>
                  </a:lnTo>
                  <a:lnTo>
                    <a:pt x="13512" y="10572"/>
                  </a:lnTo>
                  <a:lnTo>
                    <a:pt x="13549" y="10493"/>
                  </a:lnTo>
                  <a:lnTo>
                    <a:pt x="13584" y="10413"/>
                  </a:lnTo>
                  <a:lnTo>
                    <a:pt x="13618" y="10332"/>
                  </a:lnTo>
                  <a:lnTo>
                    <a:pt x="13652" y="10251"/>
                  </a:lnTo>
                  <a:lnTo>
                    <a:pt x="13684" y="10169"/>
                  </a:lnTo>
                  <a:lnTo>
                    <a:pt x="13715" y="10087"/>
                  </a:lnTo>
                  <a:lnTo>
                    <a:pt x="13745" y="10004"/>
                  </a:lnTo>
                  <a:lnTo>
                    <a:pt x="15286" y="9697"/>
                  </a:lnTo>
                  <a:lnTo>
                    <a:pt x="15329" y="9687"/>
                  </a:lnTo>
                  <a:lnTo>
                    <a:pt x="15373" y="9675"/>
                  </a:lnTo>
                  <a:lnTo>
                    <a:pt x="15414" y="9661"/>
                  </a:lnTo>
                  <a:lnTo>
                    <a:pt x="15455" y="9646"/>
                  </a:lnTo>
                  <a:lnTo>
                    <a:pt x="15495" y="9629"/>
                  </a:lnTo>
                  <a:lnTo>
                    <a:pt x="15536" y="9611"/>
                  </a:lnTo>
                  <a:lnTo>
                    <a:pt x="15574" y="9591"/>
                  </a:lnTo>
                  <a:lnTo>
                    <a:pt x="15611" y="9570"/>
                  </a:lnTo>
                  <a:lnTo>
                    <a:pt x="15647" y="9547"/>
                  </a:lnTo>
                  <a:lnTo>
                    <a:pt x="15683" y="9523"/>
                  </a:lnTo>
                  <a:lnTo>
                    <a:pt x="15716" y="9497"/>
                  </a:lnTo>
                  <a:lnTo>
                    <a:pt x="15749" y="9470"/>
                  </a:lnTo>
                  <a:lnTo>
                    <a:pt x="15780" y="9441"/>
                  </a:lnTo>
                  <a:lnTo>
                    <a:pt x="15810" y="9412"/>
                  </a:lnTo>
                  <a:lnTo>
                    <a:pt x="15839" y="9380"/>
                  </a:lnTo>
                  <a:lnTo>
                    <a:pt x="15867" y="9348"/>
                  </a:lnTo>
                  <a:lnTo>
                    <a:pt x="15893" y="9315"/>
                  </a:lnTo>
                  <a:lnTo>
                    <a:pt x="15918" y="9280"/>
                  </a:lnTo>
                  <a:lnTo>
                    <a:pt x="15941" y="9245"/>
                  </a:lnTo>
                  <a:lnTo>
                    <a:pt x="15963" y="9209"/>
                  </a:lnTo>
                  <a:lnTo>
                    <a:pt x="15983" y="9172"/>
                  </a:lnTo>
                  <a:lnTo>
                    <a:pt x="16002" y="9134"/>
                  </a:lnTo>
                  <a:lnTo>
                    <a:pt x="16020" y="9094"/>
                  </a:lnTo>
                  <a:lnTo>
                    <a:pt x="16035" y="9054"/>
                  </a:lnTo>
                  <a:lnTo>
                    <a:pt x="16049" y="9014"/>
                  </a:lnTo>
                  <a:lnTo>
                    <a:pt x="16061" y="8972"/>
                  </a:lnTo>
                  <a:lnTo>
                    <a:pt x="16071" y="8931"/>
                  </a:lnTo>
                  <a:lnTo>
                    <a:pt x="16080" y="8888"/>
                  </a:lnTo>
                  <a:lnTo>
                    <a:pt x="16086" y="8844"/>
                  </a:lnTo>
                  <a:lnTo>
                    <a:pt x="16091" y="8801"/>
                  </a:lnTo>
                  <a:lnTo>
                    <a:pt x="16094" y="8757"/>
                  </a:lnTo>
                  <a:lnTo>
                    <a:pt x="16095" y="8712"/>
                  </a:lnTo>
                  <a:lnTo>
                    <a:pt x="16095" y="7347"/>
                  </a:lnTo>
                  <a:lnTo>
                    <a:pt x="16094" y="7302"/>
                  </a:lnTo>
                  <a:lnTo>
                    <a:pt x="16091" y="7258"/>
                  </a:lnTo>
                  <a:lnTo>
                    <a:pt x="16086" y="7215"/>
                  </a:lnTo>
                  <a:lnTo>
                    <a:pt x="16080" y="7171"/>
                  </a:lnTo>
                  <a:lnTo>
                    <a:pt x="16071" y="7128"/>
                  </a:lnTo>
                  <a:lnTo>
                    <a:pt x="16061" y="7086"/>
                  </a:lnTo>
                  <a:lnTo>
                    <a:pt x="16049" y="7045"/>
                  </a:lnTo>
                  <a:lnTo>
                    <a:pt x="16035" y="7005"/>
                  </a:lnTo>
                  <a:lnTo>
                    <a:pt x="16020" y="6965"/>
                  </a:lnTo>
                  <a:lnTo>
                    <a:pt x="16002" y="6925"/>
                  </a:lnTo>
                  <a:lnTo>
                    <a:pt x="15983" y="6887"/>
                  </a:lnTo>
                  <a:lnTo>
                    <a:pt x="15963" y="6850"/>
                  </a:lnTo>
                  <a:lnTo>
                    <a:pt x="15941" y="6813"/>
                  </a:lnTo>
                  <a:lnTo>
                    <a:pt x="15918" y="6778"/>
                  </a:lnTo>
                  <a:lnTo>
                    <a:pt x="15893" y="6744"/>
                  </a:lnTo>
                  <a:lnTo>
                    <a:pt x="15867" y="6711"/>
                  </a:lnTo>
                  <a:lnTo>
                    <a:pt x="15839" y="6679"/>
                  </a:lnTo>
                  <a:lnTo>
                    <a:pt x="15810" y="6647"/>
                  </a:lnTo>
                  <a:lnTo>
                    <a:pt x="15780" y="6617"/>
                  </a:lnTo>
                  <a:lnTo>
                    <a:pt x="15749" y="6589"/>
                  </a:lnTo>
                  <a:lnTo>
                    <a:pt x="15716" y="6562"/>
                  </a:lnTo>
                  <a:lnTo>
                    <a:pt x="15683" y="6536"/>
                  </a:lnTo>
                  <a:lnTo>
                    <a:pt x="15647" y="6512"/>
                  </a:lnTo>
                  <a:lnTo>
                    <a:pt x="15611" y="6489"/>
                  </a:lnTo>
                  <a:lnTo>
                    <a:pt x="15574" y="6467"/>
                  </a:lnTo>
                  <a:lnTo>
                    <a:pt x="15536" y="6448"/>
                  </a:lnTo>
                  <a:lnTo>
                    <a:pt x="15495" y="6429"/>
                  </a:lnTo>
                  <a:lnTo>
                    <a:pt x="15455" y="6413"/>
                  </a:lnTo>
                  <a:lnTo>
                    <a:pt x="15414" y="6398"/>
                  </a:lnTo>
                  <a:lnTo>
                    <a:pt x="15373" y="6383"/>
                  </a:lnTo>
                  <a:lnTo>
                    <a:pt x="15329" y="6372"/>
                  </a:lnTo>
                  <a:lnTo>
                    <a:pt x="15286" y="6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 kern="0">
                <a:solidFill>
                  <a:prstClr val="black"/>
                </a:solidFill>
                <a:latin typeface="Microsoft YaHei" panose="020B0503020204020204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35" name="Freeform 75">
              <a:extLst>
                <a:ext uri="{FF2B5EF4-FFF2-40B4-BE49-F238E27FC236}">
                  <a16:creationId xmlns="" xmlns:a16="http://schemas.microsoft.com/office/drawing/2014/main" id="{5FAEB465-705D-4945-904C-3BF876992F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899" y="2397921"/>
              <a:ext cx="303213" cy="301626"/>
            </a:xfrm>
            <a:custGeom>
              <a:avLst/>
              <a:gdLst>
                <a:gd name="T0" fmla="*/ 2899 w 7040"/>
                <a:gd name="T1" fmla="*/ 6524 h 7025"/>
                <a:gd name="T2" fmla="*/ 2185 w 7040"/>
                <a:gd name="T3" fmla="*/ 6283 h 7025"/>
                <a:gd name="T4" fmla="*/ 1560 w 7040"/>
                <a:gd name="T5" fmla="*/ 5884 h 7025"/>
                <a:gd name="T6" fmla="*/ 1051 w 7040"/>
                <a:gd name="T7" fmla="*/ 5351 h 7025"/>
                <a:gd name="T8" fmla="*/ 682 w 7040"/>
                <a:gd name="T9" fmla="*/ 4709 h 7025"/>
                <a:gd name="T10" fmla="*/ 475 w 7040"/>
                <a:gd name="T11" fmla="*/ 3980 h 7025"/>
                <a:gd name="T12" fmla="*/ 455 w 7040"/>
                <a:gd name="T13" fmla="*/ 3198 h 7025"/>
                <a:gd name="T14" fmla="*/ 626 w 7040"/>
                <a:gd name="T15" fmla="*/ 2456 h 7025"/>
                <a:gd name="T16" fmla="*/ 965 w 7040"/>
                <a:gd name="T17" fmla="*/ 1794 h 7025"/>
                <a:gd name="T18" fmla="*/ 1448 w 7040"/>
                <a:gd name="T19" fmla="*/ 1237 h 7025"/>
                <a:gd name="T20" fmla="*/ 2052 w 7040"/>
                <a:gd name="T21" fmla="*/ 810 h 7025"/>
                <a:gd name="T22" fmla="*/ 2750 w 7040"/>
                <a:gd name="T23" fmla="*/ 536 h 7025"/>
                <a:gd name="T24" fmla="*/ 3520 w 7040"/>
                <a:gd name="T25" fmla="*/ 439 h 7025"/>
                <a:gd name="T26" fmla="*/ 4289 w 7040"/>
                <a:gd name="T27" fmla="*/ 536 h 7025"/>
                <a:gd name="T28" fmla="*/ 4988 w 7040"/>
                <a:gd name="T29" fmla="*/ 810 h 7025"/>
                <a:gd name="T30" fmla="*/ 5591 w 7040"/>
                <a:gd name="T31" fmla="*/ 1237 h 7025"/>
                <a:gd name="T32" fmla="*/ 6075 w 7040"/>
                <a:gd name="T33" fmla="*/ 1794 h 7025"/>
                <a:gd name="T34" fmla="*/ 6414 w 7040"/>
                <a:gd name="T35" fmla="*/ 2456 h 7025"/>
                <a:gd name="T36" fmla="*/ 6585 w 7040"/>
                <a:gd name="T37" fmla="*/ 3198 h 7025"/>
                <a:gd name="T38" fmla="*/ 6565 w 7040"/>
                <a:gd name="T39" fmla="*/ 3980 h 7025"/>
                <a:gd name="T40" fmla="*/ 6358 w 7040"/>
                <a:gd name="T41" fmla="*/ 4709 h 7025"/>
                <a:gd name="T42" fmla="*/ 5988 w 7040"/>
                <a:gd name="T43" fmla="*/ 5351 h 7025"/>
                <a:gd name="T44" fmla="*/ 5479 w 7040"/>
                <a:gd name="T45" fmla="*/ 5884 h 7025"/>
                <a:gd name="T46" fmla="*/ 4855 w 7040"/>
                <a:gd name="T47" fmla="*/ 6283 h 7025"/>
                <a:gd name="T48" fmla="*/ 4140 w 7040"/>
                <a:gd name="T49" fmla="*/ 6524 h 7025"/>
                <a:gd name="T50" fmla="*/ 3520 w 7040"/>
                <a:gd name="T51" fmla="*/ 0 h 7025"/>
                <a:gd name="T52" fmla="*/ 2640 w 7040"/>
                <a:gd name="T53" fmla="*/ 110 h 7025"/>
                <a:gd name="T54" fmla="*/ 1842 w 7040"/>
                <a:gd name="T55" fmla="*/ 424 h 7025"/>
                <a:gd name="T56" fmla="*/ 1153 w 7040"/>
                <a:gd name="T57" fmla="*/ 912 h 7025"/>
                <a:gd name="T58" fmla="*/ 600 w 7040"/>
                <a:gd name="T59" fmla="*/ 1548 h 7025"/>
                <a:gd name="T60" fmla="*/ 213 w 7040"/>
                <a:gd name="T61" fmla="*/ 2305 h 7025"/>
                <a:gd name="T62" fmla="*/ 18 w 7040"/>
                <a:gd name="T63" fmla="*/ 3153 h 7025"/>
                <a:gd name="T64" fmla="*/ 40 w 7040"/>
                <a:gd name="T65" fmla="*/ 4047 h 7025"/>
                <a:gd name="T66" fmla="*/ 276 w 7040"/>
                <a:gd name="T67" fmla="*/ 4880 h 7025"/>
                <a:gd name="T68" fmla="*/ 699 w 7040"/>
                <a:gd name="T69" fmla="*/ 5614 h 7025"/>
                <a:gd name="T70" fmla="*/ 1280 w 7040"/>
                <a:gd name="T71" fmla="*/ 6222 h 7025"/>
                <a:gd name="T72" fmla="*/ 1993 w 7040"/>
                <a:gd name="T73" fmla="*/ 6678 h 7025"/>
                <a:gd name="T74" fmla="*/ 2810 w 7040"/>
                <a:gd name="T75" fmla="*/ 6953 h 7025"/>
                <a:gd name="T76" fmla="*/ 3702 w 7040"/>
                <a:gd name="T77" fmla="*/ 7020 h 7025"/>
                <a:gd name="T78" fmla="*/ 4567 w 7040"/>
                <a:gd name="T79" fmla="*/ 6867 h 7025"/>
                <a:gd name="T80" fmla="*/ 5345 w 7040"/>
                <a:gd name="T81" fmla="*/ 6517 h 7025"/>
                <a:gd name="T82" fmla="*/ 6009 w 7040"/>
                <a:gd name="T83" fmla="*/ 5996 h 7025"/>
                <a:gd name="T84" fmla="*/ 6531 w 7040"/>
                <a:gd name="T85" fmla="*/ 5333 h 7025"/>
                <a:gd name="T86" fmla="*/ 6882 w 7040"/>
                <a:gd name="T87" fmla="*/ 4556 h 7025"/>
                <a:gd name="T88" fmla="*/ 7036 w 7040"/>
                <a:gd name="T89" fmla="*/ 3693 h 7025"/>
                <a:gd name="T90" fmla="*/ 6969 w 7040"/>
                <a:gd name="T91" fmla="*/ 2805 h 7025"/>
                <a:gd name="T92" fmla="*/ 6693 w 7040"/>
                <a:gd name="T93" fmla="*/ 1990 h 7025"/>
                <a:gd name="T94" fmla="*/ 6237 w 7040"/>
                <a:gd name="T95" fmla="*/ 1278 h 7025"/>
                <a:gd name="T96" fmla="*/ 5626 w 7040"/>
                <a:gd name="T97" fmla="*/ 697 h 7025"/>
                <a:gd name="T98" fmla="*/ 4891 w 7040"/>
                <a:gd name="T99" fmla="*/ 276 h 7025"/>
                <a:gd name="T100" fmla="*/ 4056 w 7040"/>
                <a:gd name="T101" fmla="*/ 40 h 7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040" h="7025">
                  <a:moveTo>
                    <a:pt x="3520" y="6586"/>
                  </a:moveTo>
                  <a:lnTo>
                    <a:pt x="3362" y="6582"/>
                  </a:lnTo>
                  <a:lnTo>
                    <a:pt x="3205" y="6570"/>
                  </a:lnTo>
                  <a:lnTo>
                    <a:pt x="3051" y="6551"/>
                  </a:lnTo>
                  <a:lnTo>
                    <a:pt x="2899" y="6524"/>
                  </a:lnTo>
                  <a:lnTo>
                    <a:pt x="2750" y="6489"/>
                  </a:lnTo>
                  <a:lnTo>
                    <a:pt x="2604" y="6447"/>
                  </a:lnTo>
                  <a:lnTo>
                    <a:pt x="2460" y="6399"/>
                  </a:lnTo>
                  <a:lnTo>
                    <a:pt x="2320" y="6344"/>
                  </a:lnTo>
                  <a:lnTo>
                    <a:pt x="2185" y="6283"/>
                  </a:lnTo>
                  <a:lnTo>
                    <a:pt x="2052" y="6214"/>
                  </a:lnTo>
                  <a:lnTo>
                    <a:pt x="1922" y="6141"/>
                  </a:lnTo>
                  <a:lnTo>
                    <a:pt x="1797" y="6061"/>
                  </a:lnTo>
                  <a:lnTo>
                    <a:pt x="1677" y="5976"/>
                  </a:lnTo>
                  <a:lnTo>
                    <a:pt x="1560" y="5884"/>
                  </a:lnTo>
                  <a:lnTo>
                    <a:pt x="1448" y="5788"/>
                  </a:lnTo>
                  <a:lnTo>
                    <a:pt x="1342" y="5685"/>
                  </a:lnTo>
                  <a:lnTo>
                    <a:pt x="1240" y="5579"/>
                  </a:lnTo>
                  <a:lnTo>
                    <a:pt x="1142" y="5468"/>
                  </a:lnTo>
                  <a:lnTo>
                    <a:pt x="1051" y="5351"/>
                  </a:lnTo>
                  <a:lnTo>
                    <a:pt x="965" y="5231"/>
                  </a:lnTo>
                  <a:lnTo>
                    <a:pt x="885" y="5106"/>
                  </a:lnTo>
                  <a:lnTo>
                    <a:pt x="812" y="4977"/>
                  </a:lnTo>
                  <a:lnTo>
                    <a:pt x="743" y="4844"/>
                  </a:lnTo>
                  <a:lnTo>
                    <a:pt x="682" y="4709"/>
                  </a:lnTo>
                  <a:lnTo>
                    <a:pt x="626" y="4569"/>
                  </a:lnTo>
                  <a:lnTo>
                    <a:pt x="578" y="4426"/>
                  </a:lnTo>
                  <a:lnTo>
                    <a:pt x="536" y="4280"/>
                  </a:lnTo>
                  <a:lnTo>
                    <a:pt x="502" y="4132"/>
                  </a:lnTo>
                  <a:lnTo>
                    <a:pt x="475" y="3980"/>
                  </a:lnTo>
                  <a:lnTo>
                    <a:pt x="455" y="3827"/>
                  </a:lnTo>
                  <a:lnTo>
                    <a:pt x="443" y="3670"/>
                  </a:lnTo>
                  <a:lnTo>
                    <a:pt x="439" y="3513"/>
                  </a:lnTo>
                  <a:lnTo>
                    <a:pt x="443" y="3354"/>
                  </a:lnTo>
                  <a:lnTo>
                    <a:pt x="455" y="3198"/>
                  </a:lnTo>
                  <a:lnTo>
                    <a:pt x="475" y="3044"/>
                  </a:lnTo>
                  <a:lnTo>
                    <a:pt x="502" y="2893"/>
                  </a:lnTo>
                  <a:lnTo>
                    <a:pt x="536" y="2745"/>
                  </a:lnTo>
                  <a:lnTo>
                    <a:pt x="578" y="2598"/>
                  </a:lnTo>
                  <a:lnTo>
                    <a:pt x="626" y="2456"/>
                  </a:lnTo>
                  <a:lnTo>
                    <a:pt x="682" y="2316"/>
                  </a:lnTo>
                  <a:lnTo>
                    <a:pt x="743" y="2180"/>
                  </a:lnTo>
                  <a:lnTo>
                    <a:pt x="812" y="2047"/>
                  </a:lnTo>
                  <a:lnTo>
                    <a:pt x="885" y="1919"/>
                  </a:lnTo>
                  <a:lnTo>
                    <a:pt x="965" y="1794"/>
                  </a:lnTo>
                  <a:lnTo>
                    <a:pt x="1051" y="1674"/>
                  </a:lnTo>
                  <a:lnTo>
                    <a:pt x="1142" y="1557"/>
                  </a:lnTo>
                  <a:lnTo>
                    <a:pt x="1240" y="1446"/>
                  </a:lnTo>
                  <a:lnTo>
                    <a:pt x="1342" y="1340"/>
                  </a:lnTo>
                  <a:lnTo>
                    <a:pt x="1448" y="1237"/>
                  </a:lnTo>
                  <a:lnTo>
                    <a:pt x="1560" y="1141"/>
                  </a:lnTo>
                  <a:lnTo>
                    <a:pt x="1677" y="1049"/>
                  </a:lnTo>
                  <a:lnTo>
                    <a:pt x="1797" y="964"/>
                  </a:lnTo>
                  <a:lnTo>
                    <a:pt x="1922" y="884"/>
                  </a:lnTo>
                  <a:lnTo>
                    <a:pt x="2052" y="810"/>
                  </a:lnTo>
                  <a:lnTo>
                    <a:pt x="2185" y="742"/>
                  </a:lnTo>
                  <a:lnTo>
                    <a:pt x="2320" y="680"/>
                  </a:lnTo>
                  <a:lnTo>
                    <a:pt x="2460" y="625"/>
                  </a:lnTo>
                  <a:lnTo>
                    <a:pt x="2604" y="577"/>
                  </a:lnTo>
                  <a:lnTo>
                    <a:pt x="2750" y="536"/>
                  </a:lnTo>
                  <a:lnTo>
                    <a:pt x="2899" y="501"/>
                  </a:lnTo>
                  <a:lnTo>
                    <a:pt x="3051" y="474"/>
                  </a:lnTo>
                  <a:lnTo>
                    <a:pt x="3205" y="454"/>
                  </a:lnTo>
                  <a:lnTo>
                    <a:pt x="3362" y="443"/>
                  </a:lnTo>
                  <a:lnTo>
                    <a:pt x="3520" y="439"/>
                  </a:lnTo>
                  <a:lnTo>
                    <a:pt x="3678" y="443"/>
                  </a:lnTo>
                  <a:lnTo>
                    <a:pt x="3834" y="454"/>
                  </a:lnTo>
                  <a:lnTo>
                    <a:pt x="3989" y="474"/>
                  </a:lnTo>
                  <a:lnTo>
                    <a:pt x="4140" y="501"/>
                  </a:lnTo>
                  <a:lnTo>
                    <a:pt x="4289" y="536"/>
                  </a:lnTo>
                  <a:lnTo>
                    <a:pt x="4436" y="577"/>
                  </a:lnTo>
                  <a:lnTo>
                    <a:pt x="4579" y="625"/>
                  </a:lnTo>
                  <a:lnTo>
                    <a:pt x="4719" y="680"/>
                  </a:lnTo>
                  <a:lnTo>
                    <a:pt x="4855" y="742"/>
                  </a:lnTo>
                  <a:lnTo>
                    <a:pt x="4988" y="810"/>
                  </a:lnTo>
                  <a:lnTo>
                    <a:pt x="5117" y="884"/>
                  </a:lnTo>
                  <a:lnTo>
                    <a:pt x="5242" y="964"/>
                  </a:lnTo>
                  <a:lnTo>
                    <a:pt x="5362" y="1049"/>
                  </a:lnTo>
                  <a:lnTo>
                    <a:pt x="5479" y="1141"/>
                  </a:lnTo>
                  <a:lnTo>
                    <a:pt x="5591" y="1237"/>
                  </a:lnTo>
                  <a:lnTo>
                    <a:pt x="5698" y="1340"/>
                  </a:lnTo>
                  <a:lnTo>
                    <a:pt x="5800" y="1446"/>
                  </a:lnTo>
                  <a:lnTo>
                    <a:pt x="5897" y="1557"/>
                  </a:lnTo>
                  <a:lnTo>
                    <a:pt x="5988" y="1674"/>
                  </a:lnTo>
                  <a:lnTo>
                    <a:pt x="6075" y="1794"/>
                  </a:lnTo>
                  <a:lnTo>
                    <a:pt x="6154" y="1919"/>
                  </a:lnTo>
                  <a:lnTo>
                    <a:pt x="6228" y="2047"/>
                  </a:lnTo>
                  <a:lnTo>
                    <a:pt x="6297" y="2180"/>
                  </a:lnTo>
                  <a:lnTo>
                    <a:pt x="6358" y="2316"/>
                  </a:lnTo>
                  <a:lnTo>
                    <a:pt x="6414" y="2456"/>
                  </a:lnTo>
                  <a:lnTo>
                    <a:pt x="6462" y="2598"/>
                  </a:lnTo>
                  <a:lnTo>
                    <a:pt x="6503" y="2745"/>
                  </a:lnTo>
                  <a:lnTo>
                    <a:pt x="6538" y="2893"/>
                  </a:lnTo>
                  <a:lnTo>
                    <a:pt x="6565" y="3044"/>
                  </a:lnTo>
                  <a:lnTo>
                    <a:pt x="6585" y="3198"/>
                  </a:lnTo>
                  <a:lnTo>
                    <a:pt x="6597" y="3354"/>
                  </a:lnTo>
                  <a:lnTo>
                    <a:pt x="6601" y="3513"/>
                  </a:lnTo>
                  <a:lnTo>
                    <a:pt x="6597" y="3670"/>
                  </a:lnTo>
                  <a:lnTo>
                    <a:pt x="6585" y="3827"/>
                  </a:lnTo>
                  <a:lnTo>
                    <a:pt x="6565" y="3980"/>
                  </a:lnTo>
                  <a:lnTo>
                    <a:pt x="6538" y="4132"/>
                  </a:lnTo>
                  <a:lnTo>
                    <a:pt x="6503" y="4280"/>
                  </a:lnTo>
                  <a:lnTo>
                    <a:pt x="6462" y="4426"/>
                  </a:lnTo>
                  <a:lnTo>
                    <a:pt x="6414" y="4569"/>
                  </a:lnTo>
                  <a:lnTo>
                    <a:pt x="6358" y="4709"/>
                  </a:lnTo>
                  <a:lnTo>
                    <a:pt x="6297" y="4844"/>
                  </a:lnTo>
                  <a:lnTo>
                    <a:pt x="6228" y="4977"/>
                  </a:lnTo>
                  <a:lnTo>
                    <a:pt x="6154" y="5106"/>
                  </a:lnTo>
                  <a:lnTo>
                    <a:pt x="6075" y="5231"/>
                  </a:lnTo>
                  <a:lnTo>
                    <a:pt x="5988" y="5351"/>
                  </a:lnTo>
                  <a:lnTo>
                    <a:pt x="5897" y="5468"/>
                  </a:lnTo>
                  <a:lnTo>
                    <a:pt x="5800" y="5579"/>
                  </a:lnTo>
                  <a:lnTo>
                    <a:pt x="5698" y="5685"/>
                  </a:lnTo>
                  <a:lnTo>
                    <a:pt x="5591" y="5788"/>
                  </a:lnTo>
                  <a:lnTo>
                    <a:pt x="5479" y="5884"/>
                  </a:lnTo>
                  <a:lnTo>
                    <a:pt x="5362" y="5976"/>
                  </a:lnTo>
                  <a:lnTo>
                    <a:pt x="5242" y="6061"/>
                  </a:lnTo>
                  <a:lnTo>
                    <a:pt x="5117" y="6141"/>
                  </a:lnTo>
                  <a:lnTo>
                    <a:pt x="4988" y="6214"/>
                  </a:lnTo>
                  <a:lnTo>
                    <a:pt x="4855" y="6283"/>
                  </a:lnTo>
                  <a:lnTo>
                    <a:pt x="4719" y="6344"/>
                  </a:lnTo>
                  <a:lnTo>
                    <a:pt x="4579" y="6399"/>
                  </a:lnTo>
                  <a:lnTo>
                    <a:pt x="4436" y="6447"/>
                  </a:lnTo>
                  <a:lnTo>
                    <a:pt x="4289" y="6489"/>
                  </a:lnTo>
                  <a:lnTo>
                    <a:pt x="4140" y="6524"/>
                  </a:lnTo>
                  <a:lnTo>
                    <a:pt x="3989" y="6551"/>
                  </a:lnTo>
                  <a:lnTo>
                    <a:pt x="3834" y="6570"/>
                  </a:lnTo>
                  <a:lnTo>
                    <a:pt x="3678" y="6582"/>
                  </a:lnTo>
                  <a:lnTo>
                    <a:pt x="3520" y="6586"/>
                  </a:lnTo>
                  <a:close/>
                  <a:moveTo>
                    <a:pt x="3520" y="0"/>
                  </a:moveTo>
                  <a:lnTo>
                    <a:pt x="3338" y="5"/>
                  </a:lnTo>
                  <a:lnTo>
                    <a:pt x="3160" y="18"/>
                  </a:lnTo>
                  <a:lnTo>
                    <a:pt x="2984" y="40"/>
                  </a:lnTo>
                  <a:lnTo>
                    <a:pt x="2810" y="71"/>
                  </a:lnTo>
                  <a:lnTo>
                    <a:pt x="2640" y="110"/>
                  </a:lnTo>
                  <a:lnTo>
                    <a:pt x="2473" y="157"/>
                  </a:lnTo>
                  <a:lnTo>
                    <a:pt x="2309" y="213"/>
                  </a:lnTo>
                  <a:lnTo>
                    <a:pt x="2149" y="276"/>
                  </a:lnTo>
                  <a:lnTo>
                    <a:pt x="1993" y="346"/>
                  </a:lnTo>
                  <a:lnTo>
                    <a:pt x="1842" y="424"/>
                  </a:lnTo>
                  <a:lnTo>
                    <a:pt x="1695" y="508"/>
                  </a:lnTo>
                  <a:lnTo>
                    <a:pt x="1552" y="600"/>
                  </a:lnTo>
                  <a:lnTo>
                    <a:pt x="1414" y="697"/>
                  </a:lnTo>
                  <a:lnTo>
                    <a:pt x="1280" y="802"/>
                  </a:lnTo>
                  <a:lnTo>
                    <a:pt x="1153" y="912"/>
                  </a:lnTo>
                  <a:lnTo>
                    <a:pt x="1031" y="1028"/>
                  </a:lnTo>
                  <a:lnTo>
                    <a:pt x="914" y="1151"/>
                  </a:lnTo>
                  <a:lnTo>
                    <a:pt x="803" y="1278"/>
                  </a:lnTo>
                  <a:lnTo>
                    <a:pt x="699" y="1411"/>
                  </a:lnTo>
                  <a:lnTo>
                    <a:pt x="600" y="1548"/>
                  </a:lnTo>
                  <a:lnTo>
                    <a:pt x="509" y="1691"/>
                  </a:lnTo>
                  <a:lnTo>
                    <a:pt x="424" y="1838"/>
                  </a:lnTo>
                  <a:lnTo>
                    <a:pt x="347" y="1990"/>
                  </a:lnTo>
                  <a:lnTo>
                    <a:pt x="276" y="2145"/>
                  </a:lnTo>
                  <a:lnTo>
                    <a:pt x="213" y="2305"/>
                  </a:lnTo>
                  <a:lnTo>
                    <a:pt x="158" y="2468"/>
                  </a:lnTo>
                  <a:lnTo>
                    <a:pt x="110" y="2634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4" y="3332"/>
                  </a:lnTo>
                  <a:lnTo>
                    <a:pt x="0" y="3513"/>
                  </a:lnTo>
                  <a:lnTo>
                    <a:pt x="4" y="3693"/>
                  </a:lnTo>
                  <a:lnTo>
                    <a:pt x="18" y="3872"/>
                  </a:lnTo>
                  <a:lnTo>
                    <a:pt x="40" y="4047"/>
                  </a:lnTo>
                  <a:lnTo>
                    <a:pt x="71" y="4220"/>
                  </a:lnTo>
                  <a:lnTo>
                    <a:pt x="110" y="4390"/>
                  </a:lnTo>
                  <a:lnTo>
                    <a:pt x="158" y="4556"/>
                  </a:lnTo>
                  <a:lnTo>
                    <a:pt x="213" y="4720"/>
                  </a:lnTo>
                  <a:lnTo>
                    <a:pt x="276" y="4880"/>
                  </a:lnTo>
                  <a:lnTo>
                    <a:pt x="347" y="5035"/>
                  </a:lnTo>
                  <a:lnTo>
                    <a:pt x="424" y="5187"/>
                  </a:lnTo>
                  <a:lnTo>
                    <a:pt x="509" y="5333"/>
                  </a:lnTo>
                  <a:lnTo>
                    <a:pt x="600" y="5476"/>
                  </a:lnTo>
                  <a:lnTo>
                    <a:pt x="699" y="5614"/>
                  </a:lnTo>
                  <a:lnTo>
                    <a:pt x="803" y="5747"/>
                  </a:lnTo>
                  <a:lnTo>
                    <a:pt x="914" y="5874"/>
                  </a:lnTo>
                  <a:lnTo>
                    <a:pt x="1031" y="5996"/>
                  </a:lnTo>
                  <a:lnTo>
                    <a:pt x="1153" y="6112"/>
                  </a:lnTo>
                  <a:lnTo>
                    <a:pt x="1280" y="6222"/>
                  </a:lnTo>
                  <a:lnTo>
                    <a:pt x="1414" y="6327"/>
                  </a:lnTo>
                  <a:lnTo>
                    <a:pt x="1552" y="6425"/>
                  </a:lnTo>
                  <a:lnTo>
                    <a:pt x="1695" y="6517"/>
                  </a:lnTo>
                  <a:lnTo>
                    <a:pt x="1842" y="6601"/>
                  </a:lnTo>
                  <a:lnTo>
                    <a:pt x="1993" y="6678"/>
                  </a:lnTo>
                  <a:lnTo>
                    <a:pt x="2149" y="6748"/>
                  </a:lnTo>
                  <a:lnTo>
                    <a:pt x="2309" y="6812"/>
                  </a:lnTo>
                  <a:lnTo>
                    <a:pt x="2473" y="6867"/>
                  </a:lnTo>
                  <a:lnTo>
                    <a:pt x="2640" y="6914"/>
                  </a:lnTo>
                  <a:lnTo>
                    <a:pt x="2810" y="6953"/>
                  </a:lnTo>
                  <a:lnTo>
                    <a:pt x="2984" y="6984"/>
                  </a:lnTo>
                  <a:lnTo>
                    <a:pt x="3160" y="7006"/>
                  </a:lnTo>
                  <a:lnTo>
                    <a:pt x="3338" y="7020"/>
                  </a:lnTo>
                  <a:lnTo>
                    <a:pt x="3520" y="7025"/>
                  </a:lnTo>
                  <a:lnTo>
                    <a:pt x="3702" y="7020"/>
                  </a:lnTo>
                  <a:lnTo>
                    <a:pt x="3880" y="7006"/>
                  </a:lnTo>
                  <a:lnTo>
                    <a:pt x="4056" y="6984"/>
                  </a:lnTo>
                  <a:lnTo>
                    <a:pt x="4230" y="6953"/>
                  </a:lnTo>
                  <a:lnTo>
                    <a:pt x="4400" y="6914"/>
                  </a:lnTo>
                  <a:lnTo>
                    <a:pt x="4567" y="6867"/>
                  </a:lnTo>
                  <a:lnTo>
                    <a:pt x="4731" y="6812"/>
                  </a:lnTo>
                  <a:lnTo>
                    <a:pt x="4891" y="6748"/>
                  </a:lnTo>
                  <a:lnTo>
                    <a:pt x="5047" y="6678"/>
                  </a:lnTo>
                  <a:lnTo>
                    <a:pt x="5197" y="6601"/>
                  </a:lnTo>
                  <a:lnTo>
                    <a:pt x="5345" y="6517"/>
                  </a:lnTo>
                  <a:lnTo>
                    <a:pt x="5488" y="6425"/>
                  </a:lnTo>
                  <a:lnTo>
                    <a:pt x="5626" y="6327"/>
                  </a:lnTo>
                  <a:lnTo>
                    <a:pt x="5759" y="6222"/>
                  </a:lnTo>
                  <a:lnTo>
                    <a:pt x="5886" y="6112"/>
                  </a:lnTo>
                  <a:lnTo>
                    <a:pt x="6009" y="5996"/>
                  </a:lnTo>
                  <a:lnTo>
                    <a:pt x="6126" y="5874"/>
                  </a:lnTo>
                  <a:lnTo>
                    <a:pt x="6237" y="5747"/>
                  </a:lnTo>
                  <a:lnTo>
                    <a:pt x="6341" y="5614"/>
                  </a:lnTo>
                  <a:lnTo>
                    <a:pt x="6439" y="5476"/>
                  </a:lnTo>
                  <a:lnTo>
                    <a:pt x="6531" y="5333"/>
                  </a:lnTo>
                  <a:lnTo>
                    <a:pt x="6616" y="5187"/>
                  </a:lnTo>
                  <a:lnTo>
                    <a:pt x="6693" y="5035"/>
                  </a:lnTo>
                  <a:lnTo>
                    <a:pt x="6764" y="4880"/>
                  </a:lnTo>
                  <a:lnTo>
                    <a:pt x="6827" y="4720"/>
                  </a:lnTo>
                  <a:lnTo>
                    <a:pt x="6882" y="4556"/>
                  </a:lnTo>
                  <a:lnTo>
                    <a:pt x="6930" y="4390"/>
                  </a:lnTo>
                  <a:lnTo>
                    <a:pt x="6969" y="4220"/>
                  </a:lnTo>
                  <a:lnTo>
                    <a:pt x="7000" y="4047"/>
                  </a:lnTo>
                  <a:lnTo>
                    <a:pt x="7022" y="3872"/>
                  </a:lnTo>
                  <a:lnTo>
                    <a:pt x="7036" y="3693"/>
                  </a:lnTo>
                  <a:lnTo>
                    <a:pt x="7040" y="3513"/>
                  </a:lnTo>
                  <a:lnTo>
                    <a:pt x="7036" y="3332"/>
                  </a:lnTo>
                  <a:lnTo>
                    <a:pt x="7022" y="3153"/>
                  </a:lnTo>
                  <a:lnTo>
                    <a:pt x="7000" y="2978"/>
                  </a:lnTo>
                  <a:lnTo>
                    <a:pt x="6969" y="2805"/>
                  </a:lnTo>
                  <a:lnTo>
                    <a:pt x="6930" y="2634"/>
                  </a:lnTo>
                  <a:lnTo>
                    <a:pt x="6882" y="2468"/>
                  </a:lnTo>
                  <a:lnTo>
                    <a:pt x="6827" y="2305"/>
                  </a:lnTo>
                  <a:lnTo>
                    <a:pt x="6764" y="2145"/>
                  </a:lnTo>
                  <a:lnTo>
                    <a:pt x="6693" y="1990"/>
                  </a:lnTo>
                  <a:lnTo>
                    <a:pt x="6616" y="1838"/>
                  </a:lnTo>
                  <a:lnTo>
                    <a:pt x="6531" y="1691"/>
                  </a:lnTo>
                  <a:lnTo>
                    <a:pt x="6439" y="1548"/>
                  </a:lnTo>
                  <a:lnTo>
                    <a:pt x="6341" y="1411"/>
                  </a:lnTo>
                  <a:lnTo>
                    <a:pt x="6237" y="1278"/>
                  </a:lnTo>
                  <a:lnTo>
                    <a:pt x="6126" y="1151"/>
                  </a:lnTo>
                  <a:lnTo>
                    <a:pt x="6009" y="1028"/>
                  </a:lnTo>
                  <a:lnTo>
                    <a:pt x="5886" y="912"/>
                  </a:lnTo>
                  <a:lnTo>
                    <a:pt x="5759" y="802"/>
                  </a:lnTo>
                  <a:lnTo>
                    <a:pt x="5626" y="697"/>
                  </a:lnTo>
                  <a:lnTo>
                    <a:pt x="5488" y="600"/>
                  </a:lnTo>
                  <a:lnTo>
                    <a:pt x="5345" y="508"/>
                  </a:lnTo>
                  <a:lnTo>
                    <a:pt x="5197" y="424"/>
                  </a:lnTo>
                  <a:lnTo>
                    <a:pt x="5047" y="346"/>
                  </a:lnTo>
                  <a:lnTo>
                    <a:pt x="4891" y="276"/>
                  </a:lnTo>
                  <a:lnTo>
                    <a:pt x="4731" y="213"/>
                  </a:lnTo>
                  <a:lnTo>
                    <a:pt x="4567" y="157"/>
                  </a:lnTo>
                  <a:lnTo>
                    <a:pt x="4400" y="110"/>
                  </a:lnTo>
                  <a:lnTo>
                    <a:pt x="4230" y="71"/>
                  </a:lnTo>
                  <a:lnTo>
                    <a:pt x="4056" y="40"/>
                  </a:lnTo>
                  <a:lnTo>
                    <a:pt x="3880" y="18"/>
                  </a:lnTo>
                  <a:lnTo>
                    <a:pt x="3702" y="5"/>
                  </a:lnTo>
                  <a:lnTo>
                    <a:pt x="35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 kern="0">
                <a:solidFill>
                  <a:prstClr val="black"/>
                </a:solidFill>
                <a:latin typeface="Microsoft YaHei" panose="020B0503020204020204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36" name="Freeform 76">
              <a:extLst>
                <a:ext uri="{FF2B5EF4-FFF2-40B4-BE49-F238E27FC236}">
                  <a16:creationId xmlns="" xmlns:a16="http://schemas.microsoft.com/office/drawing/2014/main" id="{01E22BD7-F48D-4E43-8DF5-5917BA340C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2989" y="2452021"/>
              <a:ext cx="173038" cy="171450"/>
            </a:xfrm>
            <a:custGeom>
              <a:avLst/>
              <a:gdLst>
                <a:gd name="T0" fmla="*/ 1708 w 4023"/>
                <a:gd name="T1" fmla="*/ 3482 h 4015"/>
                <a:gd name="T2" fmla="*/ 1358 w 4023"/>
                <a:gd name="T3" fmla="*/ 3364 h 4015"/>
                <a:gd name="T4" fmla="*/ 1052 w 4023"/>
                <a:gd name="T5" fmla="*/ 3169 h 4015"/>
                <a:gd name="T6" fmla="*/ 803 w 4023"/>
                <a:gd name="T7" fmla="*/ 2908 h 4015"/>
                <a:gd name="T8" fmla="*/ 621 w 4023"/>
                <a:gd name="T9" fmla="*/ 2593 h 4015"/>
                <a:gd name="T10" fmla="*/ 521 w 4023"/>
                <a:gd name="T11" fmla="*/ 2236 h 4015"/>
                <a:gd name="T12" fmla="*/ 511 w 4023"/>
                <a:gd name="T13" fmla="*/ 1853 h 4015"/>
                <a:gd name="T14" fmla="*/ 595 w 4023"/>
                <a:gd name="T15" fmla="*/ 1490 h 4015"/>
                <a:gd name="T16" fmla="*/ 761 w 4023"/>
                <a:gd name="T17" fmla="*/ 1165 h 4015"/>
                <a:gd name="T18" fmla="*/ 998 w 4023"/>
                <a:gd name="T19" fmla="*/ 893 h 4015"/>
                <a:gd name="T20" fmla="*/ 1293 w 4023"/>
                <a:gd name="T21" fmla="*/ 684 h 4015"/>
                <a:gd name="T22" fmla="*/ 1635 w 4023"/>
                <a:gd name="T23" fmla="*/ 549 h 4015"/>
                <a:gd name="T24" fmla="*/ 2012 w 4023"/>
                <a:gd name="T25" fmla="*/ 502 h 4015"/>
                <a:gd name="T26" fmla="*/ 2389 w 4023"/>
                <a:gd name="T27" fmla="*/ 549 h 4015"/>
                <a:gd name="T28" fmla="*/ 2731 w 4023"/>
                <a:gd name="T29" fmla="*/ 684 h 4015"/>
                <a:gd name="T30" fmla="*/ 3026 w 4023"/>
                <a:gd name="T31" fmla="*/ 893 h 4015"/>
                <a:gd name="T32" fmla="*/ 3263 w 4023"/>
                <a:gd name="T33" fmla="*/ 1165 h 4015"/>
                <a:gd name="T34" fmla="*/ 3429 w 4023"/>
                <a:gd name="T35" fmla="*/ 1490 h 4015"/>
                <a:gd name="T36" fmla="*/ 3513 w 4023"/>
                <a:gd name="T37" fmla="*/ 1853 h 4015"/>
                <a:gd name="T38" fmla="*/ 3503 w 4023"/>
                <a:gd name="T39" fmla="*/ 2236 h 4015"/>
                <a:gd name="T40" fmla="*/ 3402 w 4023"/>
                <a:gd name="T41" fmla="*/ 2593 h 4015"/>
                <a:gd name="T42" fmla="*/ 3221 w 4023"/>
                <a:gd name="T43" fmla="*/ 2908 h 4015"/>
                <a:gd name="T44" fmla="*/ 2971 w 4023"/>
                <a:gd name="T45" fmla="*/ 3169 h 4015"/>
                <a:gd name="T46" fmla="*/ 2665 w 4023"/>
                <a:gd name="T47" fmla="*/ 3364 h 4015"/>
                <a:gd name="T48" fmla="*/ 2316 w 4023"/>
                <a:gd name="T49" fmla="*/ 3482 h 4015"/>
                <a:gd name="T50" fmla="*/ 2012 w 4023"/>
                <a:gd name="T51" fmla="*/ 0 h 4015"/>
                <a:gd name="T52" fmla="*/ 1509 w 4023"/>
                <a:gd name="T53" fmla="*/ 63 h 4015"/>
                <a:gd name="T54" fmla="*/ 1053 w 4023"/>
                <a:gd name="T55" fmla="*/ 242 h 4015"/>
                <a:gd name="T56" fmla="*/ 659 w 4023"/>
                <a:gd name="T57" fmla="*/ 521 h 4015"/>
                <a:gd name="T58" fmla="*/ 344 w 4023"/>
                <a:gd name="T59" fmla="*/ 884 h 4015"/>
                <a:gd name="T60" fmla="*/ 122 w 4023"/>
                <a:gd name="T61" fmla="*/ 1317 h 4015"/>
                <a:gd name="T62" fmla="*/ 11 w 4023"/>
                <a:gd name="T63" fmla="*/ 1802 h 4015"/>
                <a:gd name="T64" fmla="*/ 23 w 4023"/>
                <a:gd name="T65" fmla="*/ 2313 h 4015"/>
                <a:gd name="T66" fmla="*/ 159 w 4023"/>
                <a:gd name="T67" fmla="*/ 2788 h 4015"/>
                <a:gd name="T68" fmla="*/ 399 w 4023"/>
                <a:gd name="T69" fmla="*/ 3209 h 4015"/>
                <a:gd name="T70" fmla="*/ 732 w 4023"/>
                <a:gd name="T71" fmla="*/ 3556 h 4015"/>
                <a:gd name="T72" fmla="*/ 1139 w 4023"/>
                <a:gd name="T73" fmla="*/ 3817 h 4015"/>
                <a:gd name="T74" fmla="*/ 1606 w 4023"/>
                <a:gd name="T75" fmla="*/ 3974 h 4015"/>
                <a:gd name="T76" fmla="*/ 2115 w 4023"/>
                <a:gd name="T77" fmla="*/ 4012 h 4015"/>
                <a:gd name="T78" fmla="*/ 2610 w 4023"/>
                <a:gd name="T79" fmla="*/ 3925 h 4015"/>
                <a:gd name="T80" fmla="*/ 3055 w 4023"/>
                <a:gd name="T81" fmla="*/ 3724 h 4015"/>
                <a:gd name="T82" fmla="*/ 3435 w 4023"/>
                <a:gd name="T83" fmla="*/ 3427 h 4015"/>
                <a:gd name="T84" fmla="*/ 3733 w 4023"/>
                <a:gd name="T85" fmla="*/ 3048 h 4015"/>
                <a:gd name="T86" fmla="*/ 3933 w 4023"/>
                <a:gd name="T87" fmla="*/ 2605 h 4015"/>
                <a:gd name="T88" fmla="*/ 4021 w 4023"/>
                <a:gd name="T89" fmla="*/ 2111 h 4015"/>
                <a:gd name="T90" fmla="*/ 3983 w 4023"/>
                <a:gd name="T91" fmla="*/ 1603 h 4015"/>
                <a:gd name="T92" fmla="*/ 3825 w 4023"/>
                <a:gd name="T93" fmla="*/ 1137 h 4015"/>
                <a:gd name="T94" fmla="*/ 3565 w 4023"/>
                <a:gd name="T95" fmla="*/ 731 h 4015"/>
                <a:gd name="T96" fmla="*/ 3216 w 4023"/>
                <a:gd name="T97" fmla="*/ 399 h 4015"/>
                <a:gd name="T98" fmla="*/ 2795 w 4023"/>
                <a:gd name="T99" fmla="*/ 158 h 4015"/>
                <a:gd name="T100" fmla="*/ 2318 w 4023"/>
                <a:gd name="T101" fmla="*/ 23 h 4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023" h="4015">
                  <a:moveTo>
                    <a:pt x="2012" y="3513"/>
                  </a:moveTo>
                  <a:lnTo>
                    <a:pt x="1934" y="3511"/>
                  </a:lnTo>
                  <a:lnTo>
                    <a:pt x="1858" y="3505"/>
                  </a:lnTo>
                  <a:lnTo>
                    <a:pt x="1782" y="3495"/>
                  </a:lnTo>
                  <a:lnTo>
                    <a:pt x="1708" y="3482"/>
                  </a:lnTo>
                  <a:lnTo>
                    <a:pt x="1635" y="3465"/>
                  </a:lnTo>
                  <a:lnTo>
                    <a:pt x="1564" y="3445"/>
                  </a:lnTo>
                  <a:lnTo>
                    <a:pt x="1493" y="3422"/>
                  </a:lnTo>
                  <a:lnTo>
                    <a:pt x="1425" y="3395"/>
                  </a:lnTo>
                  <a:lnTo>
                    <a:pt x="1358" y="3364"/>
                  </a:lnTo>
                  <a:lnTo>
                    <a:pt x="1293" y="3331"/>
                  </a:lnTo>
                  <a:lnTo>
                    <a:pt x="1230" y="3294"/>
                  </a:lnTo>
                  <a:lnTo>
                    <a:pt x="1169" y="3255"/>
                  </a:lnTo>
                  <a:lnTo>
                    <a:pt x="1109" y="3213"/>
                  </a:lnTo>
                  <a:lnTo>
                    <a:pt x="1052" y="3169"/>
                  </a:lnTo>
                  <a:lnTo>
                    <a:pt x="998" y="3122"/>
                  </a:lnTo>
                  <a:lnTo>
                    <a:pt x="945" y="3071"/>
                  </a:lnTo>
                  <a:lnTo>
                    <a:pt x="895" y="3019"/>
                  </a:lnTo>
                  <a:lnTo>
                    <a:pt x="848" y="2965"/>
                  </a:lnTo>
                  <a:lnTo>
                    <a:pt x="803" y="2908"/>
                  </a:lnTo>
                  <a:lnTo>
                    <a:pt x="761" y="2849"/>
                  </a:lnTo>
                  <a:lnTo>
                    <a:pt x="722" y="2787"/>
                  </a:lnTo>
                  <a:lnTo>
                    <a:pt x="686" y="2725"/>
                  </a:lnTo>
                  <a:lnTo>
                    <a:pt x="651" y="2660"/>
                  </a:lnTo>
                  <a:lnTo>
                    <a:pt x="621" y="2593"/>
                  </a:lnTo>
                  <a:lnTo>
                    <a:pt x="595" y="2524"/>
                  </a:lnTo>
                  <a:lnTo>
                    <a:pt x="571" y="2455"/>
                  </a:lnTo>
                  <a:lnTo>
                    <a:pt x="551" y="2383"/>
                  </a:lnTo>
                  <a:lnTo>
                    <a:pt x="534" y="2311"/>
                  </a:lnTo>
                  <a:lnTo>
                    <a:pt x="521" y="2236"/>
                  </a:lnTo>
                  <a:lnTo>
                    <a:pt x="511" y="2161"/>
                  </a:lnTo>
                  <a:lnTo>
                    <a:pt x="505" y="2085"/>
                  </a:lnTo>
                  <a:lnTo>
                    <a:pt x="504" y="2008"/>
                  </a:lnTo>
                  <a:lnTo>
                    <a:pt x="505" y="1930"/>
                  </a:lnTo>
                  <a:lnTo>
                    <a:pt x="511" y="1853"/>
                  </a:lnTo>
                  <a:lnTo>
                    <a:pt x="521" y="1778"/>
                  </a:lnTo>
                  <a:lnTo>
                    <a:pt x="534" y="1704"/>
                  </a:lnTo>
                  <a:lnTo>
                    <a:pt x="551" y="1631"/>
                  </a:lnTo>
                  <a:lnTo>
                    <a:pt x="571" y="1560"/>
                  </a:lnTo>
                  <a:lnTo>
                    <a:pt x="595" y="1490"/>
                  </a:lnTo>
                  <a:lnTo>
                    <a:pt x="621" y="1421"/>
                  </a:lnTo>
                  <a:lnTo>
                    <a:pt x="651" y="1355"/>
                  </a:lnTo>
                  <a:lnTo>
                    <a:pt x="686" y="1290"/>
                  </a:lnTo>
                  <a:lnTo>
                    <a:pt x="722" y="1227"/>
                  </a:lnTo>
                  <a:lnTo>
                    <a:pt x="761" y="1165"/>
                  </a:lnTo>
                  <a:lnTo>
                    <a:pt x="803" y="1107"/>
                  </a:lnTo>
                  <a:lnTo>
                    <a:pt x="848" y="1050"/>
                  </a:lnTo>
                  <a:lnTo>
                    <a:pt x="895" y="995"/>
                  </a:lnTo>
                  <a:lnTo>
                    <a:pt x="945" y="943"/>
                  </a:lnTo>
                  <a:lnTo>
                    <a:pt x="998" y="893"/>
                  </a:lnTo>
                  <a:lnTo>
                    <a:pt x="1052" y="845"/>
                  </a:lnTo>
                  <a:lnTo>
                    <a:pt x="1109" y="801"/>
                  </a:lnTo>
                  <a:lnTo>
                    <a:pt x="1169" y="759"/>
                  </a:lnTo>
                  <a:lnTo>
                    <a:pt x="1230" y="720"/>
                  </a:lnTo>
                  <a:lnTo>
                    <a:pt x="1293" y="684"/>
                  </a:lnTo>
                  <a:lnTo>
                    <a:pt x="1358" y="651"/>
                  </a:lnTo>
                  <a:lnTo>
                    <a:pt x="1425" y="620"/>
                  </a:lnTo>
                  <a:lnTo>
                    <a:pt x="1493" y="593"/>
                  </a:lnTo>
                  <a:lnTo>
                    <a:pt x="1564" y="569"/>
                  </a:lnTo>
                  <a:lnTo>
                    <a:pt x="1635" y="549"/>
                  </a:lnTo>
                  <a:lnTo>
                    <a:pt x="1708" y="532"/>
                  </a:lnTo>
                  <a:lnTo>
                    <a:pt x="1782" y="519"/>
                  </a:lnTo>
                  <a:lnTo>
                    <a:pt x="1858" y="510"/>
                  </a:lnTo>
                  <a:lnTo>
                    <a:pt x="1934" y="504"/>
                  </a:lnTo>
                  <a:lnTo>
                    <a:pt x="2012" y="502"/>
                  </a:lnTo>
                  <a:lnTo>
                    <a:pt x="2090" y="504"/>
                  </a:lnTo>
                  <a:lnTo>
                    <a:pt x="2166" y="510"/>
                  </a:lnTo>
                  <a:lnTo>
                    <a:pt x="2242" y="519"/>
                  </a:lnTo>
                  <a:lnTo>
                    <a:pt x="2316" y="532"/>
                  </a:lnTo>
                  <a:lnTo>
                    <a:pt x="2389" y="549"/>
                  </a:lnTo>
                  <a:lnTo>
                    <a:pt x="2460" y="569"/>
                  </a:lnTo>
                  <a:lnTo>
                    <a:pt x="2531" y="593"/>
                  </a:lnTo>
                  <a:lnTo>
                    <a:pt x="2599" y="620"/>
                  </a:lnTo>
                  <a:lnTo>
                    <a:pt x="2665" y="651"/>
                  </a:lnTo>
                  <a:lnTo>
                    <a:pt x="2731" y="684"/>
                  </a:lnTo>
                  <a:lnTo>
                    <a:pt x="2794" y="720"/>
                  </a:lnTo>
                  <a:lnTo>
                    <a:pt x="2855" y="759"/>
                  </a:lnTo>
                  <a:lnTo>
                    <a:pt x="2915" y="801"/>
                  </a:lnTo>
                  <a:lnTo>
                    <a:pt x="2971" y="845"/>
                  </a:lnTo>
                  <a:lnTo>
                    <a:pt x="3026" y="893"/>
                  </a:lnTo>
                  <a:lnTo>
                    <a:pt x="3079" y="943"/>
                  </a:lnTo>
                  <a:lnTo>
                    <a:pt x="3129" y="995"/>
                  </a:lnTo>
                  <a:lnTo>
                    <a:pt x="3176" y="1050"/>
                  </a:lnTo>
                  <a:lnTo>
                    <a:pt x="3221" y="1107"/>
                  </a:lnTo>
                  <a:lnTo>
                    <a:pt x="3263" y="1165"/>
                  </a:lnTo>
                  <a:lnTo>
                    <a:pt x="3302" y="1227"/>
                  </a:lnTo>
                  <a:lnTo>
                    <a:pt x="3338" y="1290"/>
                  </a:lnTo>
                  <a:lnTo>
                    <a:pt x="3372" y="1355"/>
                  </a:lnTo>
                  <a:lnTo>
                    <a:pt x="3402" y="1421"/>
                  </a:lnTo>
                  <a:lnTo>
                    <a:pt x="3429" y="1490"/>
                  </a:lnTo>
                  <a:lnTo>
                    <a:pt x="3453" y="1560"/>
                  </a:lnTo>
                  <a:lnTo>
                    <a:pt x="3473" y="1631"/>
                  </a:lnTo>
                  <a:lnTo>
                    <a:pt x="3490" y="1704"/>
                  </a:lnTo>
                  <a:lnTo>
                    <a:pt x="3503" y="1778"/>
                  </a:lnTo>
                  <a:lnTo>
                    <a:pt x="3513" y="1853"/>
                  </a:lnTo>
                  <a:lnTo>
                    <a:pt x="3518" y="1930"/>
                  </a:lnTo>
                  <a:lnTo>
                    <a:pt x="3520" y="2008"/>
                  </a:lnTo>
                  <a:lnTo>
                    <a:pt x="3518" y="2085"/>
                  </a:lnTo>
                  <a:lnTo>
                    <a:pt x="3513" y="2161"/>
                  </a:lnTo>
                  <a:lnTo>
                    <a:pt x="3503" y="2236"/>
                  </a:lnTo>
                  <a:lnTo>
                    <a:pt x="3490" y="2311"/>
                  </a:lnTo>
                  <a:lnTo>
                    <a:pt x="3473" y="2383"/>
                  </a:lnTo>
                  <a:lnTo>
                    <a:pt x="3453" y="2455"/>
                  </a:lnTo>
                  <a:lnTo>
                    <a:pt x="3429" y="2524"/>
                  </a:lnTo>
                  <a:lnTo>
                    <a:pt x="3402" y="2593"/>
                  </a:lnTo>
                  <a:lnTo>
                    <a:pt x="3372" y="2660"/>
                  </a:lnTo>
                  <a:lnTo>
                    <a:pt x="3338" y="2725"/>
                  </a:lnTo>
                  <a:lnTo>
                    <a:pt x="3302" y="2787"/>
                  </a:lnTo>
                  <a:lnTo>
                    <a:pt x="3263" y="2849"/>
                  </a:lnTo>
                  <a:lnTo>
                    <a:pt x="3221" y="2908"/>
                  </a:lnTo>
                  <a:lnTo>
                    <a:pt x="3176" y="2965"/>
                  </a:lnTo>
                  <a:lnTo>
                    <a:pt x="3129" y="3019"/>
                  </a:lnTo>
                  <a:lnTo>
                    <a:pt x="3079" y="3071"/>
                  </a:lnTo>
                  <a:lnTo>
                    <a:pt x="3026" y="3122"/>
                  </a:lnTo>
                  <a:lnTo>
                    <a:pt x="2971" y="3169"/>
                  </a:lnTo>
                  <a:lnTo>
                    <a:pt x="2915" y="3213"/>
                  </a:lnTo>
                  <a:lnTo>
                    <a:pt x="2855" y="3255"/>
                  </a:lnTo>
                  <a:lnTo>
                    <a:pt x="2794" y="3294"/>
                  </a:lnTo>
                  <a:lnTo>
                    <a:pt x="2731" y="3331"/>
                  </a:lnTo>
                  <a:lnTo>
                    <a:pt x="2665" y="3364"/>
                  </a:lnTo>
                  <a:lnTo>
                    <a:pt x="2599" y="3395"/>
                  </a:lnTo>
                  <a:lnTo>
                    <a:pt x="2531" y="3422"/>
                  </a:lnTo>
                  <a:lnTo>
                    <a:pt x="2460" y="3445"/>
                  </a:lnTo>
                  <a:lnTo>
                    <a:pt x="2389" y="3465"/>
                  </a:lnTo>
                  <a:lnTo>
                    <a:pt x="2316" y="3482"/>
                  </a:lnTo>
                  <a:lnTo>
                    <a:pt x="2242" y="3495"/>
                  </a:lnTo>
                  <a:lnTo>
                    <a:pt x="2166" y="3505"/>
                  </a:lnTo>
                  <a:lnTo>
                    <a:pt x="2090" y="3511"/>
                  </a:lnTo>
                  <a:lnTo>
                    <a:pt x="2012" y="3513"/>
                  </a:lnTo>
                  <a:close/>
                  <a:moveTo>
                    <a:pt x="2012" y="0"/>
                  </a:moveTo>
                  <a:lnTo>
                    <a:pt x="1908" y="3"/>
                  </a:lnTo>
                  <a:lnTo>
                    <a:pt x="1806" y="10"/>
                  </a:lnTo>
                  <a:lnTo>
                    <a:pt x="1706" y="23"/>
                  </a:lnTo>
                  <a:lnTo>
                    <a:pt x="1606" y="41"/>
                  </a:lnTo>
                  <a:lnTo>
                    <a:pt x="1509" y="63"/>
                  </a:lnTo>
                  <a:lnTo>
                    <a:pt x="1413" y="90"/>
                  </a:lnTo>
                  <a:lnTo>
                    <a:pt x="1319" y="122"/>
                  </a:lnTo>
                  <a:lnTo>
                    <a:pt x="1229" y="158"/>
                  </a:lnTo>
                  <a:lnTo>
                    <a:pt x="1139" y="198"/>
                  </a:lnTo>
                  <a:lnTo>
                    <a:pt x="1053" y="242"/>
                  </a:lnTo>
                  <a:lnTo>
                    <a:pt x="968" y="290"/>
                  </a:lnTo>
                  <a:lnTo>
                    <a:pt x="887" y="342"/>
                  </a:lnTo>
                  <a:lnTo>
                    <a:pt x="807" y="399"/>
                  </a:lnTo>
                  <a:lnTo>
                    <a:pt x="732" y="458"/>
                  </a:lnTo>
                  <a:lnTo>
                    <a:pt x="659" y="521"/>
                  </a:lnTo>
                  <a:lnTo>
                    <a:pt x="589" y="587"/>
                  </a:lnTo>
                  <a:lnTo>
                    <a:pt x="523" y="658"/>
                  </a:lnTo>
                  <a:lnTo>
                    <a:pt x="459" y="731"/>
                  </a:lnTo>
                  <a:lnTo>
                    <a:pt x="399" y="806"/>
                  </a:lnTo>
                  <a:lnTo>
                    <a:pt x="344" y="884"/>
                  </a:lnTo>
                  <a:lnTo>
                    <a:pt x="291" y="967"/>
                  </a:lnTo>
                  <a:lnTo>
                    <a:pt x="243" y="1050"/>
                  </a:lnTo>
                  <a:lnTo>
                    <a:pt x="198" y="1137"/>
                  </a:lnTo>
                  <a:lnTo>
                    <a:pt x="159" y="1226"/>
                  </a:lnTo>
                  <a:lnTo>
                    <a:pt x="122" y="1317"/>
                  </a:lnTo>
                  <a:lnTo>
                    <a:pt x="90" y="1410"/>
                  </a:lnTo>
                  <a:lnTo>
                    <a:pt x="63" y="1506"/>
                  </a:lnTo>
                  <a:lnTo>
                    <a:pt x="41" y="1603"/>
                  </a:lnTo>
                  <a:lnTo>
                    <a:pt x="23" y="1701"/>
                  </a:lnTo>
                  <a:lnTo>
                    <a:pt x="11" y="1802"/>
                  </a:lnTo>
                  <a:lnTo>
                    <a:pt x="3" y="1904"/>
                  </a:lnTo>
                  <a:lnTo>
                    <a:pt x="0" y="2008"/>
                  </a:lnTo>
                  <a:lnTo>
                    <a:pt x="3" y="2111"/>
                  </a:lnTo>
                  <a:lnTo>
                    <a:pt x="11" y="2212"/>
                  </a:lnTo>
                  <a:lnTo>
                    <a:pt x="23" y="2313"/>
                  </a:lnTo>
                  <a:lnTo>
                    <a:pt x="41" y="2412"/>
                  </a:lnTo>
                  <a:lnTo>
                    <a:pt x="63" y="2509"/>
                  </a:lnTo>
                  <a:lnTo>
                    <a:pt x="90" y="2605"/>
                  </a:lnTo>
                  <a:lnTo>
                    <a:pt x="122" y="2698"/>
                  </a:lnTo>
                  <a:lnTo>
                    <a:pt x="159" y="2788"/>
                  </a:lnTo>
                  <a:lnTo>
                    <a:pt x="198" y="2878"/>
                  </a:lnTo>
                  <a:lnTo>
                    <a:pt x="243" y="2964"/>
                  </a:lnTo>
                  <a:lnTo>
                    <a:pt x="291" y="3048"/>
                  </a:lnTo>
                  <a:lnTo>
                    <a:pt x="344" y="3130"/>
                  </a:lnTo>
                  <a:lnTo>
                    <a:pt x="399" y="3209"/>
                  </a:lnTo>
                  <a:lnTo>
                    <a:pt x="459" y="3284"/>
                  </a:lnTo>
                  <a:lnTo>
                    <a:pt x="523" y="3357"/>
                  </a:lnTo>
                  <a:lnTo>
                    <a:pt x="589" y="3427"/>
                  </a:lnTo>
                  <a:lnTo>
                    <a:pt x="659" y="3493"/>
                  </a:lnTo>
                  <a:lnTo>
                    <a:pt x="732" y="3556"/>
                  </a:lnTo>
                  <a:lnTo>
                    <a:pt x="807" y="3616"/>
                  </a:lnTo>
                  <a:lnTo>
                    <a:pt x="887" y="3672"/>
                  </a:lnTo>
                  <a:lnTo>
                    <a:pt x="968" y="3724"/>
                  </a:lnTo>
                  <a:lnTo>
                    <a:pt x="1053" y="3772"/>
                  </a:lnTo>
                  <a:lnTo>
                    <a:pt x="1139" y="3817"/>
                  </a:lnTo>
                  <a:lnTo>
                    <a:pt x="1229" y="3857"/>
                  </a:lnTo>
                  <a:lnTo>
                    <a:pt x="1319" y="3892"/>
                  </a:lnTo>
                  <a:lnTo>
                    <a:pt x="1413" y="3925"/>
                  </a:lnTo>
                  <a:lnTo>
                    <a:pt x="1509" y="3952"/>
                  </a:lnTo>
                  <a:lnTo>
                    <a:pt x="1606" y="3974"/>
                  </a:lnTo>
                  <a:lnTo>
                    <a:pt x="1706" y="3992"/>
                  </a:lnTo>
                  <a:lnTo>
                    <a:pt x="1806" y="4004"/>
                  </a:lnTo>
                  <a:lnTo>
                    <a:pt x="1908" y="4012"/>
                  </a:lnTo>
                  <a:lnTo>
                    <a:pt x="2012" y="4015"/>
                  </a:lnTo>
                  <a:lnTo>
                    <a:pt x="2115" y="4012"/>
                  </a:lnTo>
                  <a:lnTo>
                    <a:pt x="2218" y="4004"/>
                  </a:lnTo>
                  <a:lnTo>
                    <a:pt x="2318" y="3992"/>
                  </a:lnTo>
                  <a:lnTo>
                    <a:pt x="2417" y="3974"/>
                  </a:lnTo>
                  <a:lnTo>
                    <a:pt x="2514" y="3952"/>
                  </a:lnTo>
                  <a:lnTo>
                    <a:pt x="2610" y="3925"/>
                  </a:lnTo>
                  <a:lnTo>
                    <a:pt x="2704" y="3892"/>
                  </a:lnTo>
                  <a:lnTo>
                    <a:pt x="2795" y="3857"/>
                  </a:lnTo>
                  <a:lnTo>
                    <a:pt x="2884" y="3817"/>
                  </a:lnTo>
                  <a:lnTo>
                    <a:pt x="2971" y="3772"/>
                  </a:lnTo>
                  <a:lnTo>
                    <a:pt x="3055" y="3724"/>
                  </a:lnTo>
                  <a:lnTo>
                    <a:pt x="3137" y="3672"/>
                  </a:lnTo>
                  <a:lnTo>
                    <a:pt x="3216" y="3616"/>
                  </a:lnTo>
                  <a:lnTo>
                    <a:pt x="3292" y="3556"/>
                  </a:lnTo>
                  <a:lnTo>
                    <a:pt x="3364" y="3493"/>
                  </a:lnTo>
                  <a:lnTo>
                    <a:pt x="3435" y="3427"/>
                  </a:lnTo>
                  <a:lnTo>
                    <a:pt x="3501" y="3357"/>
                  </a:lnTo>
                  <a:lnTo>
                    <a:pt x="3565" y="3284"/>
                  </a:lnTo>
                  <a:lnTo>
                    <a:pt x="3624" y="3209"/>
                  </a:lnTo>
                  <a:lnTo>
                    <a:pt x="3680" y="3130"/>
                  </a:lnTo>
                  <a:lnTo>
                    <a:pt x="3733" y="3048"/>
                  </a:lnTo>
                  <a:lnTo>
                    <a:pt x="3781" y="2964"/>
                  </a:lnTo>
                  <a:lnTo>
                    <a:pt x="3825" y="2878"/>
                  </a:lnTo>
                  <a:lnTo>
                    <a:pt x="3865" y="2788"/>
                  </a:lnTo>
                  <a:lnTo>
                    <a:pt x="3902" y="2698"/>
                  </a:lnTo>
                  <a:lnTo>
                    <a:pt x="3933" y="2605"/>
                  </a:lnTo>
                  <a:lnTo>
                    <a:pt x="3960" y="2509"/>
                  </a:lnTo>
                  <a:lnTo>
                    <a:pt x="3983" y="2412"/>
                  </a:lnTo>
                  <a:lnTo>
                    <a:pt x="4000" y="2313"/>
                  </a:lnTo>
                  <a:lnTo>
                    <a:pt x="4013" y="2212"/>
                  </a:lnTo>
                  <a:lnTo>
                    <a:pt x="4021" y="2111"/>
                  </a:lnTo>
                  <a:lnTo>
                    <a:pt x="4023" y="2008"/>
                  </a:lnTo>
                  <a:lnTo>
                    <a:pt x="4021" y="1904"/>
                  </a:lnTo>
                  <a:lnTo>
                    <a:pt x="4013" y="1802"/>
                  </a:lnTo>
                  <a:lnTo>
                    <a:pt x="4000" y="1701"/>
                  </a:lnTo>
                  <a:lnTo>
                    <a:pt x="3983" y="1603"/>
                  </a:lnTo>
                  <a:lnTo>
                    <a:pt x="3960" y="1506"/>
                  </a:lnTo>
                  <a:lnTo>
                    <a:pt x="3933" y="1410"/>
                  </a:lnTo>
                  <a:lnTo>
                    <a:pt x="3902" y="1317"/>
                  </a:lnTo>
                  <a:lnTo>
                    <a:pt x="3865" y="1226"/>
                  </a:lnTo>
                  <a:lnTo>
                    <a:pt x="3825" y="1137"/>
                  </a:lnTo>
                  <a:lnTo>
                    <a:pt x="3781" y="1050"/>
                  </a:lnTo>
                  <a:lnTo>
                    <a:pt x="3733" y="967"/>
                  </a:lnTo>
                  <a:lnTo>
                    <a:pt x="3680" y="884"/>
                  </a:lnTo>
                  <a:lnTo>
                    <a:pt x="3624" y="806"/>
                  </a:lnTo>
                  <a:lnTo>
                    <a:pt x="3565" y="731"/>
                  </a:lnTo>
                  <a:lnTo>
                    <a:pt x="3501" y="658"/>
                  </a:lnTo>
                  <a:lnTo>
                    <a:pt x="3435" y="587"/>
                  </a:lnTo>
                  <a:lnTo>
                    <a:pt x="3364" y="521"/>
                  </a:lnTo>
                  <a:lnTo>
                    <a:pt x="3292" y="458"/>
                  </a:lnTo>
                  <a:lnTo>
                    <a:pt x="3216" y="399"/>
                  </a:lnTo>
                  <a:lnTo>
                    <a:pt x="3137" y="342"/>
                  </a:lnTo>
                  <a:lnTo>
                    <a:pt x="3055" y="290"/>
                  </a:lnTo>
                  <a:lnTo>
                    <a:pt x="2971" y="242"/>
                  </a:lnTo>
                  <a:lnTo>
                    <a:pt x="2884" y="198"/>
                  </a:lnTo>
                  <a:lnTo>
                    <a:pt x="2795" y="158"/>
                  </a:lnTo>
                  <a:lnTo>
                    <a:pt x="2704" y="122"/>
                  </a:lnTo>
                  <a:lnTo>
                    <a:pt x="2610" y="90"/>
                  </a:lnTo>
                  <a:lnTo>
                    <a:pt x="2514" y="63"/>
                  </a:lnTo>
                  <a:lnTo>
                    <a:pt x="2417" y="41"/>
                  </a:lnTo>
                  <a:lnTo>
                    <a:pt x="2318" y="23"/>
                  </a:lnTo>
                  <a:lnTo>
                    <a:pt x="2218" y="10"/>
                  </a:lnTo>
                  <a:lnTo>
                    <a:pt x="2115" y="3"/>
                  </a:lnTo>
                  <a:lnTo>
                    <a:pt x="20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 kern="0">
                <a:solidFill>
                  <a:prstClr val="black"/>
                </a:solidFill>
                <a:latin typeface="Microsoft YaHei" panose="020B0503020204020204" pitchFamily="34" charset="-122"/>
                <a:cs typeface="Lato" panose="020F0502020204030203" pitchFamily="34" charset="0"/>
              </a:endParaRPr>
            </a:p>
          </p:txBody>
        </p:sp>
      </p:grpSp>
      <p:grpSp>
        <p:nvGrpSpPr>
          <p:cNvPr id="28" name="Group 39">
            <a:extLst>
              <a:ext uri="{FF2B5EF4-FFF2-40B4-BE49-F238E27FC236}">
                <a16:creationId xmlns="" xmlns:a16="http://schemas.microsoft.com/office/drawing/2014/main" id="{FE1DB8EB-9ECF-B241-B002-B3A8A166A96C}"/>
              </a:ext>
            </a:extLst>
          </p:cNvPr>
          <p:cNvGrpSpPr/>
          <p:nvPr/>
        </p:nvGrpSpPr>
        <p:grpSpPr>
          <a:xfrm>
            <a:off x="7665423" y="3817879"/>
            <a:ext cx="270000" cy="396000"/>
            <a:chOff x="8591550" y="2183636"/>
            <a:chExt cx="474663" cy="6889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2" name="Freeform 100">
              <a:extLst>
                <a:ext uri="{FF2B5EF4-FFF2-40B4-BE49-F238E27FC236}">
                  <a16:creationId xmlns="" xmlns:a16="http://schemas.microsoft.com/office/drawing/2014/main" id="{67A21EB3-57C8-D34D-9B73-7C68A8B06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1550" y="2183636"/>
              <a:ext cx="474663" cy="688975"/>
            </a:xfrm>
            <a:custGeom>
              <a:avLst/>
              <a:gdLst>
                <a:gd name="T0" fmla="*/ 2887 w 11063"/>
                <a:gd name="T1" fmla="*/ 9929 h 16058"/>
                <a:gd name="T2" fmla="*/ 2451 w 11063"/>
                <a:gd name="T3" fmla="*/ 9123 h 16058"/>
                <a:gd name="T4" fmla="*/ 1855 w 11063"/>
                <a:gd name="T5" fmla="*/ 8041 h 16058"/>
                <a:gd name="T6" fmla="*/ 1427 w 11063"/>
                <a:gd name="T7" fmla="*/ 7165 h 16058"/>
                <a:gd name="T8" fmla="*/ 1122 w 11063"/>
                <a:gd name="T9" fmla="*/ 6318 h 16058"/>
                <a:gd name="T10" fmla="*/ 1006 w 11063"/>
                <a:gd name="T11" fmla="*/ 5520 h 16058"/>
                <a:gd name="T12" fmla="*/ 1362 w 11063"/>
                <a:gd name="T13" fmla="*/ 3764 h 16058"/>
                <a:gd name="T14" fmla="*/ 2332 w 11063"/>
                <a:gd name="T15" fmla="*/ 2327 h 16058"/>
                <a:gd name="T16" fmla="*/ 3771 w 11063"/>
                <a:gd name="T17" fmla="*/ 1359 h 16058"/>
                <a:gd name="T18" fmla="*/ 5532 w 11063"/>
                <a:gd name="T19" fmla="*/ 1004 h 16058"/>
                <a:gd name="T20" fmla="*/ 7292 w 11063"/>
                <a:gd name="T21" fmla="*/ 1359 h 16058"/>
                <a:gd name="T22" fmla="*/ 8731 w 11063"/>
                <a:gd name="T23" fmla="*/ 2327 h 16058"/>
                <a:gd name="T24" fmla="*/ 9701 w 11063"/>
                <a:gd name="T25" fmla="*/ 3764 h 16058"/>
                <a:gd name="T26" fmla="*/ 10057 w 11063"/>
                <a:gd name="T27" fmla="*/ 5520 h 16058"/>
                <a:gd name="T28" fmla="*/ 9941 w 11063"/>
                <a:gd name="T29" fmla="*/ 6314 h 16058"/>
                <a:gd name="T30" fmla="*/ 9636 w 11063"/>
                <a:gd name="T31" fmla="*/ 7163 h 16058"/>
                <a:gd name="T32" fmla="*/ 9207 w 11063"/>
                <a:gd name="T33" fmla="*/ 8042 h 16058"/>
                <a:gd name="T34" fmla="*/ 8612 w 11063"/>
                <a:gd name="T35" fmla="*/ 9129 h 16058"/>
                <a:gd name="T36" fmla="*/ 8179 w 11063"/>
                <a:gd name="T37" fmla="*/ 9932 h 16058"/>
                <a:gd name="T38" fmla="*/ 5484 w 11063"/>
                <a:gd name="T39" fmla="*/ 15054 h 16058"/>
                <a:gd name="T40" fmla="*/ 5160 w 11063"/>
                <a:gd name="T41" fmla="*/ 15030 h 16058"/>
                <a:gd name="T42" fmla="*/ 4907 w 11063"/>
                <a:gd name="T43" fmla="*/ 14937 h 16058"/>
                <a:gd name="T44" fmla="*/ 4698 w 11063"/>
                <a:gd name="T45" fmla="*/ 14732 h 16058"/>
                <a:gd name="T46" fmla="*/ 6658 w 11063"/>
                <a:gd name="T47" fmla="*/ 14161 h 16058"/>
                <a:gd name="T48" fmla="*/ 6436 w 11063"/>
                <a:gd name="T49" fmla="*/ 14651 h 16058"/>
                <a:gd name="T50" fmla="*/ 6202 w 11063"/>
                <a:gd name="T51" fmla="*/ 14919 h 16058"/>
                <a:gd name="T52" fmla="*/ 5915 w 11063"/>
                <a:gd name="T53" fmla="*/ 15031 h 16058"/>
                <a:gd name="T54" fmla="*/ 5532 w 11063"/>
                <a:gd name="T55" fmla="*/ 15054 h 16058"/>
                <a:gd name="T56" fmla="*/ 3763 w 11063"/>
                <a:gd name="T57" fmla="*/ 12094 h 16058"/>
                <a:gd name="T58" fmla="*/ 3603 w 11063"/>
                <a:gd name="T59" fmla="*/ 11605 h 16058"/>
                <a:gd name="T60" fmla="*/ 7351 w 11063"/>
                <a:gd name="T61" fmla="*/ 11943 h 16058"/>
                <a:gd name="T62" fmla="*/ 4290 w 11063"/>
                <a:gd name="T63" fmla="*/ 13799 h 16058"/>
                <a:gd name="T64" fmla="*/ 4145 w 11063"/>
                <a:gd name="T65" fmla="*/ 13340 h 16058"/>
                <a:gd name="T66" fmla="*/ 7149 w 11063"/>
                <a:gd name="T67" fmla="*/ 12594 h 16058"/>
                <a:gd name="T68" fmla="*/ 7016 w 11063"/>
                <a:gd name="T69" fmla="*/ 13038 h 16058"/>
                <a:gd name="T70" fmla="*/ 6835 w 11063"/>
                <a:gd name="T71" fmla="*/ 13637 h 16058"/>
                <a:gd name="T72" fmla="*/ 3630 w 11063"/>
                <a:gd name="T73" fmla="*/ 335 h 16058"/>
                <a:gd name="T74" fmla="*/ 1812 w 11063"/>
                <a:gd name="T75" fmla="*/ 1434 h 16058"/>
                <a:gd name="T76" fmla="*/ 545 w 11063"/>
                <a:gd name="T77" fmla="*/ 3127 h 16058"/>
                <a:gd name="T78" fmla="*/ 7 w 11063"/>
                <a:gd name="T79" fmla="*/ 5236 h 16058"/>
                <a:gd name="T80" fmla="*/ 234 w 11063"/>
                <a:gd name="T81" fmla="*/ 6861 h 16058"/>
                <a:gd name="T82" fmla="*/ 910 w 11063"/>
                <a:gd name="T83" fmla="*/ 8405 h 16058"/>
                <a:gd name="T84" fmla="*/ 1748 w 11063"/>
                <a:gd name="T85" fmla="*/ 9927 h 16058"/>
                <a:gd name="T86" fmla="*/ 2463 w 11063"/>
                <a:gd name="T87" fmla="*/ 11392 h 16058"/>
                <a:gd name="T88" fmla="*/ 3065 w 11063"/>
                <a:gd name="T89" fmla="*/ 13245 h 16058"/>
                <a:gd name="T90" fmla="*/ 3552 w 11063"/>
                <a:gd name="T91" fmla="*/ 14718 h 16058"/>
                <a:gd name="T92" fmla="*/ 4207 w 11063"/>
                <a:gd name="T93" fmla="*/ 15672 h 16058"/>
                <a:gd name="T94" fmla="*/ 5340 w 11063"/>
                <a:gd name="T95" fmla="*/ 16053 h 16058"/>
                <a:gd name="T96" fmla="*/ 6643 w 11063"/>
                <a:gd name="T97" fmla="*/ 15823 h 16058"/>
                <a:gd name="T98" fmla="*/ 7387 w 11063"/>
                <a:gd name="T99" fmla="*/ 15011 h 16058"/>
                <a:gd name="T100" fmla="*/ 7880 w 11063"/>
                <a:gd name="T101" fmla="*/ 13666 h 16058"/>
                <a:gd name="T102" fmla="*/ 8442 w 11063"/>
                <a:gd name="T103" fmla="*/ 11841 h 16058"/>
                <a:gd name="T104" fmla="*/ 9115 w 11063"/>
                <a:gd name="T105" fmla="*/ 10307 h 16058"/>
                <a:gd name="T106" fmla="*/ 9949 w 11063"/>
                <a:gd name="T107" fmla="*/ 8788 h 16058"/>
                <a:gd name="T108" fmla="*/ 10691 w 11063"/>
                <a:gd name="T109" fmla="*/ 7241 h 16058"/>
                <a:gd name="T110" fmla="*/ 11058 w 11063"/>
                <a:gd name="T111" fmla="*/ 5709 h 16058"/>
                <a:gd name="T112" fmla="*/ 10727 w 11063"/>
                <a:gd name="T113" fmla="*/ 3622 h 16058"/>
                <a:gd name="T114" fmla="*/ 9626 w 11063"/>
                <a:gd name="T115" fmla="*/ 1809 h 16058"/>
                <a:gd name="T116" fmla="*/ 7929 w 11063"/>
                <a:gd name="T117" fmla="*/ 544 h 16058"/>
                <a:gd name="T118" fmla="*/ 5816 w 11063"/>
                <a:gd name="T119" fmla="*/ 7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063" h="16058">
                  <a:moveTo>
                    <a:pt x="7881" y="10538"/>
                  </a:moveTo>
                  <a:lnTo>
                    <a:pt x="3187" y="10538"/>
                  </a:lnTo>
                  <a:lnTo>
                    <a:pt x="3140" y="10437"/>
                  </a:lnTo>
                  <a:lnTo>
                    <a:pt x="3092" y="10335"/>
                  </a:lnTo>
                  <a:lnTo>
                    <a:pt x="3041" y="10234"/>
                  </a:lnTo>
                  <a:lnTo>
                    <a:pt x="2991" y="10132"/>
                  </a:lnTo>
                  <a:lnTo>
                    <a:pt x="2940" y="10030"/>
                  </a:lnTo>
                  <a:lnTo>
                    <a:pt x="2887" y="9929"/>
                  </a:lnTo>
                  <a:lnTo>
                    <a:pt x="2835" y="9827"/>
                  </a:lnTo>
                  <a:lnTo>
                    <a:pt x="2781" y="9727"/>
                  </a:lnTo>
                  <a:lnTo>
                    <a:pt x="2728" y="9626"/>
                  </a:lnTo>
                  <a:lnTo>
                    <a:pt x="2672" y="9524"/>
                  </a:lnTo>
                  <a:lnTo>
                    <a:pt x="2618" y="9424"/>
                  </a:lnTo>
                  <a:lnTo>
                    <a:pt x="2563" y="9324"/>
                  </a:lnTo>
                  <a:lnTo>
                    <a:pt x="2507" y="9223"/>
                  </a:lnTo>
                  <a:lnTo>
                    <a:pt x="2451" y="9123"/>
                  </a:lnTo>
                  <a:lnTo>
                    <a:pt x="2396" y="9024"/>
                  </a:lnTo>
                  <a:lnTo>
                    <a:pt x="2340" y="8924"/>
                  </a:lnTo>
                  <a:lnTo>
                    <a:pt x="2217" y="8703"/>
                  </a:lnTo>
                  <a:lnTo>
                    <a:pt x="2094" y="8483"/>
                  </a:lnTo>
                  <a:lnTo>
                    <a:pt x="2034" y="8372"/>
                  </a:lnTo>
                  <a:lnTo>
                    <a:pt x="1973" y="8262"/>
                  </a:lnTo>
                  <a:lnTo>
                    <a:pt x="1914" y="8151"/>
                  </a:lnTo>
                  <a:lnTo>
                    <a:pt x="1855" y="8041"/>
                  </a:lnTo>
                  <a:lnTo>
                    <a:pt x="1796" y="7931"/>
                  </a:lnTo>
                  <a:lnTo>
                    <a:pt x="1740" y="7820"/>
                  </a:lnTo>
                  <a:lnTo>
                    <a:pt x="1684" y="7711"/>
                  </a:lnTo>
                  <a:lnTo>
                    <a:pt x="1629" y="7600"/>
                  </a:lnTo>
                  <a:lnTo>
                    <a:pt x="1576" y="7491"/>
                  </a:lnTo>
                  <a:lnTo>
                    <a:pt x="1525" y="7383"/>
                  </a:lnTo>
                  <a:lnTo>
                    <a:pt x="1475" y="7273"/>
                  </a:lnTo>
                  <a:lnTo>
                    <a:pt x="1427" y="7165"/>
                  </a:lnTo>
                  <a:lnTo>
                    <a:pt x="1381" y="7057"/>
                  </a:lnTo>
                  <a:lnTo>
                    <a:pt x="1337" y="6950"/>
                  </a:lnTo>
                  <a:lnTo>
                    <a:pt x="1294" y="6843"/>
                  </a:lnTo>
                  <a:lnTo>
                    <a:pt x="1255" y="6736"/>
                  </a:lnTo>
                  <a:lnTo>
                    <a:pt x="1218" y="6631"/>
                  </a:lnTo>
                  <a:lnTo>
                    <a:pt x="1183" y="6526"/>
                  </a:lnTo>
                  <a:lnTo>
                    <a:pt x="1151" y="6421"/>
                  </a:lnTo>
                  <a:lnTo>
                    <a:pt x="1122" y="6318"/>
                  </a:lnTo>
                  <a:lnTo>
                    <a:pt x="1095" y="6214"/>
                  </a:lnTo>
                  <a:lnTo>
                    <a:pt x="1072" y="6112"/>
                  </a:lnTo>
                  <a:lnTo>
                    <a:pt x="1053" y="6012"/>
                  </a:lnTo>
                  <a:lnTo>
                    <a:pt x="1036" y="5911"/>
                  </a:lnTo>
                  <a:lnTo>
                    <a:pt x="1023" y="5812"/>
                  </a:lnTo>
                  <a:lnTo>
                    <a:pt x="1014" y="5714"/>
                  </a:lnTo>
                  <a:lnTo>
                    <a:pt x="1008" y="5616"/>
                  </a:lnTo>
                  <a:lnTo>
                    <a:pt x="1006" y="5520"/>
                  </a:lnTo>
                  <a:lnTo>
                    <a:pt x="1012" y="5288"/>
                  </a:lnTo>
                  <a:lnTo>
                    <a:pt x="1029" y="5059"/>
                  </a:lnTo>
                  <a:lnTo>
                    <a:pt x="1058" y="4833"/>
                  </a:lnTo>
                  <a:lnTo>
                    <a:pt x="1098" y="4611"/>
                  </a:lnTo>
                  <a:lnTo>
                    <a:pt x="1149" y="4393"/>
                  </a:lnTo>
                  <a:lnTo>
                    <a:pt x="1210" y="4178"/>
                  </a:lnTo>
                  <a:lnTo>
                    <a:pt x="1280" y="3968"/>
                  </a:lnTo>
                  <a:lnTo>
                    <a:pt x="1362" y="3764"/>
                  </a:lnTo>
                  <a:lnTo>
                    <a:pt x="1452" y="3564"/>
                  </a:lnTo>
                  <a:lnTo>
                    <a:pt x="1553" y="3369"/>
                  </a:lnTo>
                  <a:lnTo>
                    <a:pt x="1661" y="3179"/>
                  </a:lnTo>
                  <a:lnTo>
                    <a:pt x="1779" y="2997"/>
                  </a:lnTo>
                  <a:lnTo>
                    <a:pt x="1906" y="2819"/>
                  </a:lnTo>
                  <a:lnTo>
                    <a:pt x="2041" y="2649"/>
                  </a:lnTo>
                  <a:lnTo>
                    <a:pt x="2182" y="2485"/>
                  </a:lnTo>
                  <a:lnTo>
                    <a:pt x="2332" y="2327"/>
                  </a:lnTo>
                  <a:lnTo>
                    <a:pt x="2490" y="2178"/>
                  </a:lnTo>
                  <a:lnTo>
                    <a:pt x="2654" y="2036"/>
                  </a:lnTo>
                  <a:lnTo>
                    <a:pt x="2825" y="1902"/>
                  </a:lnTo>
                  <a:lnTo>
                    <a:pt x="3003" y="1776"/>
                  </a:lnTo>
                  <a:lnTo>
                    <a:pt x="3186" y="1658"/>
                  </a:lnTo>
                  <a:lnTo>
                    <a:pt x="3376" y="1550"/>
                  </a:lnTo>
                  <a:lnTo>
                    <a:pt x="3571" y="1449"/>
                  </a:lnTo>
                  <a:lnTo>
                    <a:pt x="3771" y="1359"/>
                  </a:lnTo>
                  <a:lnTo>
                    <a:pt x="3977" y="1279"/>
                  </a:lnTo>
                  <a:lnTo>
                    <a:pt x="4187" y="1207"/>
                  </a:lnTo>
                  <a:lnTo>
                    <a:pt x="4402" y="1146"/>
                  </a:lnTo>
                  <a:lnTo>
                    <a:pt x="4620" y="1096"/>
                  </a:lnTo>
                  <a:lnTo>
                    <a:pt x="4843" y="1056"/>
                  </a:lnTo>
                  <a:lnTo>
                    <a:pt x="5069" y="1027"/>
                  </a:lnTo>
                  <a:lnTo>
                    <a:pt x="5299" y="1010"/>
                  </a:lnTo>
                  <a:lnTo>
                    <a:pt x="5532" y="1004"/>
                  </a:lnTo>
                  <a:lnTo>
                    <a:pt x="5764" y="1010"/>
                  </a:lnTo>
                  <a:lnTo>
                    <a:pt x="5993" y="1027"/>
                  </a:lnTo>
                  <a:lnTo>
                    <a:pt x="6219" y="1056"/>
                  </a:lnTo>
                  <a:lnTo>
                    <a:pt x="6443" y="1096"/>
                  </a:lnTo>
                  <a:lnTo>
                    <a:pt x="6661" y="1146"/>
                  </a:lnTo>
                  <a:lnTo>
                    <a:pt x="6876" y="1207"/>
                  </a:lnTo>
                  <a:lnTo>
                    <a:pt x="7086" y="1279"/>
                  </a:lnTo>
                  <a:lnTo>
                    <a:pt x="7292" y="1359"/>
                  </a:lnTo>
                  <a:lnTo>
                    <a:pt x="7492" y="1449"/>
                  </a:lnTo>
                  <a:lnTo>
                    <a:pt x="7687" y="1550"/>
                  </a:lnTo>
                  <a:lnTo>
                    <a:pt x="7877" y="1658"/>
                  </a:lnTo>
                  <a:lnTo>
                    <a:pt x="8060" y="1776"/>
                  </a:lnTo>
                  <a:lnTo>
                    <a:pt x="8238" y="1902"/>
                  </a:lnTo>
                  <a:lnTo>
                    <a:pt x="8409" y="2036"/>
                  </a:lnTo>
                  <a:lnTo>
                    <a:pt x="8573" y="2178"/>
                  </a:lnTo>
                  <a:lnTo>
                    <a:pt x="8731" y="2327"/>
                  </a:lnTo>
                  <a:lnTo>
                    <a:pt x="8881" y="2485"/>
                  </a:lnTo>
                  <a:lnTo>
                    <a:pt x="9022" y="2649"/>
                  </a:lnTo>
                  <a:lnTo>
                    <a:pt x="9157" y="2819"/>
                  </a:lnTo>
                  <a:lnTo>
                    <a:pt x="9283" y="2997"/>
                  </a:lnTo>
                  <a:lnTo>
                    <a:pt x="9402" y="3179"/>
                  </a:lnTo>
                  <a:lnTo>
                    <a:pt x="9510" y="3369"/>
                  </a:lnTo>
                  <a:lnTo>
                    <a:pt x="9611" y="3564"/>
                  </a:lnTo>
                  <a:lnTo>
                    <a:pt x="9701" y="3764"/>
                  </a:lnTo>
                  <a:lnTo>
                    <a:pt x="9783" y="3968"/>
                  </a:lnTo>
                  <a:lnTo>
                    <a:pt x="9853" y="4178"/>
                  </a:lnTo>
                  <a:lnTo>
                    <a:pt x="9914" y="4393"/>
                  </a:lnTo>
                  <a:lnTo>
                    <a:pt x="9965" y="4611"/>
                  </a:lnTo>
                  <a:lnTo>
                    <a:pt x="10005" y="4833"/>
                  </a:lnTo>
                  <a:lnTo>
                    <a:pt x="10034" y="5059"/>
                  </a:lnTo>
                  <a:lnTo>
                    <a:pt x="10051" y="5288"/>
                  </a:lnTo>
                  <a:lnTo>
                    <a:pt x="10057" y="5520"/>
                  </a:lnTo>
                  <a:lnTo>
                    <a:pt x="10055" y="5615"/>
                  </a:lnTo>
                  <a:lnTo>
                    <a:pt x="10049" y="5713"/>
                  </a:lnTo>
                  <a:lnTo>
                    <a:pt x="10040" y="5810"/>
                  </a:lnTo>
                  <a:lnTo>
                    <a:pt x="10027" y="5908"/>
                  </a:lnTo>
                  <a:lnTo>
                    <a:pt x="10010" y="6009"/>
                  </a:lnTo>
                  <a:lnTo>
                    <a:pt x="9990" y="6110"/>
                  </a:lnTo>
                  <a:lnTo>
                    <a:pt x="9967" y="6211"/>
                  </a:lnTo>
                  <a:lnTo>
                    <a:pt x="9941" y="6314"/>
                  </a:lnTo>
                  <a:lnTo>
                    <a:pt x="9911" y="6418"/>
                  </a:lnTo>
                  <a:lnTo>
                    <a:pt x="9880" y="6523"/>
                  </a:lnTo>
                  <a:lnTo>
                    <a:pt x="9845" y="6627"/>
                  </a:lnTo>
                  <a:lnTo>
                    <a:pt x="9808" y="6733"/>
                  </a:lnTo>
                  <a:lnTo>
                    <a:pt x="9769" y="6840"/>
                  </a:lnTo>
                  <a:lnTo>
                    <a:pt x="9726" y="6947"/>
                  </a:lnTo>
                  <a:lnTo>
                    <a:pt x="9682" y="7054"/>
                  </a:lnTo>
                  <a:lnTo>
                    <a:pt x="9636" y="7163"/>
                  </a:lnTo>
                  <a:lnTo>
                    <a:pt x="9588" y="7271"/>
                  </a:lnTo>
                  <a:lnTo>
                    <a:pt x="9538" y="7381"/>
                  </a:lnTo>
                  <a:lnTo>
                    <a:pt x="9486" y="7490"/>
                  </a:lnTo>
                  <a:lnTo>
                    <a:pt x="9433" y="7599"/>
                  </a:lnTo>
                  <a:lnTo>
                    <a:pt x="9378" y="7710"/>
                  </a:lnTo>
                  <a:lnTo>
                    <a:pt x="9323" y="7820"/>
                  </a:lnTo>
                  <a:lnTo>
                    <a:pt x="9266" y="7932"/>
                  </a:lnTo>
                  <a:lnTo>
                    <a:pt x="9207" y="8042"/>
                  </a:lnTo>
                  <a:lnTo>
                    <a:pt x="9149" y="8153"/>
                  </a:lnTo>
                  <a:lnTo>
                    <a:pt x="9089" y="8264"/>
                  </a:lnTo>
                  <a:lnTo>
                    <a:pt x="9028" y="8375"/>
                  </a:lnTo>
                  <a:lnTo>
                    <a:pt x="8968" y="8487"/>
                  </a:lnTo>
                  <a:lnTo>
                    <a:pt x="8845" y="8708"/>
                  </a:lnTo>
                  <a:lnTo>
                    <a:pt x="8722" y="8930"/>
                  </a:lnTo>
                  <a:lnTo>
                    <a:pt x="8667" y="9029"/>
                  </a:lnTo>
                  <a:lnTo>
                    <a:pt x="8612" y="9129"/>
                  </a:lnTo>
                  <a:lnTo>
                    <a:pt x="8557" y="9228"/>
                  </a:lnTo>
                  <a:lnTo>
                    <a:pt x="8501" y="9329"/>
                  </a:lnTo>
                  <a:lnTo>
                    <a:pt x="8447" y="9429"/>
                  </a:lnTo>
                  <a:lnTo>
                    <a:pt x="8392" y="9529"/>
                  </a:lnTo>
                  <a:lnTo>
                    <a:pt x="8338" y="9630"/>
                  </a:lnTo>
                  <a:lnTo>
                    <a:pt x="8284" y="9730"/>
                  </a:lnTo>
                  <a:lnTo>
                    <a:pt x="8231" y="9831"/>
                  </a:lnTo>
                  <a:lnTo>
                    <a:pt x="8179" y="9932"/>
                  </a:lnTo>
                  <a:lnTo>
                    <a:pt x="8127" y="10033"/>
                  </a:lnTo>
                  <a:lnTo>
                    <a:pt x="8076" y="10134"/>
                  </a:lnTo>
                  <a:lnTo>
                    <a:pt x="8026" y="10235"/>
                  </a:lnTo>
                  <a:lnTo>
                    <a:pt x="7976" y="10336"/>
                  </a:lnTo>
                  <a:lnTo>
                    <a:pt x="7928" y="10437"/>
                  </a:lnTo>
                  <a:lnTo>
                    <a:pt x="7881" y="10538"/>
                  </a:lnTo>
                  <a:close/>
                  <a:moveTo>
                    <a:pt x="5532" y="15054"/>
                  </a:moveTo>
                  <a:lnTo>
                    <a:pt x="5484" y="15054"/>
                  </a:lnTo>
                  <a:lnTo>
                    <a:pt x="5439" y="15053"/>
                  </a:lnTo>
                  <a:lnTo>
                    <a:pt x="5395" y="15052"/>
                  </a:lnTo>
                  <a:lnTo>
                    <a:pt x="5352" y="15050"/>
                  </a:lnTo>
                  <a:lnTo>
                    <a:pt x="5311" y="15048"/>
                  </a:lnTo>
                  <a:lnTo>
                    <a:pt x="5272" y="15045"/>
                  </a:lnTo>
                  <a:lnTo>
                    <a:pt x="5234" y="15041"/>
                  </a:lnTo>
                  <a:lnTo>
                    <a:pt x="5197" y="15036"/>
                  </a:lnTo>
                  <a:lnTo>
                    <a:pt x="5160" y="15030"/>
                  </a:lnTo>
                  <a:lnTo>
                    <a:pt x="5125" y="15023"/>
                  </a:lnTo>
                  <a:lnTo>
                    <a:pt x="5091" y="15015"/>
                  </a:lnTo>
                  <a:lnTo>
                    <a:pt x="5059" y="15006"/>
                  </a:lnTo>
                  <a:lnTo>
                    <a:pt x="5027" y="14995"/>
                  </a:lnTo>
                  <a:lnTo>
                    <a:pt x="4995" y="14983"/>
                  </a:lnTo>
                  <a:lnTo>
                    <a:pt x="4965" y="14969"/>
                  </a:lnTo>
                  <a:lnTo>
                    <a:pt x="4936" y="14954"/>
                  </a:lnTo>
                  <a:lnTo>
                    <a:pt x="4907" y="14937"/>
                  </a:lnTo>
                  <a:lnTo>
                    <a:pt x="4880" y="14919"/>
                  </a:lnTo>
                  <a:lnTo>
                    <a:pt x="4852" y="14898"/>
                  </a:lnTo>
                  <a:lnTo>
                    <a:pt x="4825" y="14876"/>
                  </a:lnTo>
                  <a:lnTo>
                    <a:pt x="4799" y="14852"/>
                  </a:lnTo>
                  <a:lnTo>
                    <a:pt x="4773" y="14825"/>
                  </a:lnTo>
                  <a:lnTo>
                    <a:pt x="4748" y="14796"/>
                  </a:lnTo>
                  <a:lnTo>
                    <a:pt x="4723" y="14765"/>
                  </a:lnTo>
                  <a:lnTo>
                    <a:pt x="4698" y="14732"/>
                  </a:lnTo>
                  <a:lnTo>
                    <a:pt x="4673" y="14696"/>
                  </a:lnTo>
                  <a:lnTo>
                    <a:pt x="4648" y="14658"/>
                  </a:lnTo>
                  <a:lnTo>
                    <a:pt x="4624" y="14618"/>
                  </a:lnTo>
                  <a:lnTo>
                    <a:pt x="4600" y="14574"/>
                  </a:lnTo>
                  <a:lnTo>
                    <a:pt x="4576" y="14527"/>
                  </a:lnTo>
                  <a:lnTo>
                    <a:pt x="4552" y="14479"/>
                  </a:lnTo>
                  <a:lnTo>
                    <a:pt x="4527" y="14427"/>
                  </a:lnTo>
                  <a:lnTo>
                    <a:pt x="6658" y="14161"/>
                  </a:lnTo>
                  <a:lnTo>
                    <a:pt x="6630" y="14236"/>
                  </a:lnTo>
                  <a:lnTo>
                    <a:pt x="6602" y="14308"/>
                  </a:lnTo>
                  <a:lnTo>
                    <a:pt x="6573" y="14375"/>
                  </a:lnTo>
                  <a:lnTo>
                    <a:pt x="6546" y="14438"/>
                  </a:lnTo>
                  <a:lnTo>
                    <a:pt x="6518" y="14496"/>
                  </a:lnTo>
                  <a:lnTo>
                    <a:pt x="6491" y="14552"/>
                  </a:lnTo>
                  <a:lnTo>
                    <a:pt x="6464" y="14603"/>
                  </a:lnTo>
                  <a:lnTo>
                    <a:pt x="6436" y="14651"/>
                  </a:lnTo>
                  <a:lnTo>
                    <a:pt x="6408" y="14695"/>
                  </a:lnTo>
                  <a:lnTo>
                    <a:pt x="6380" y="14736"/>
                  </a:lnTo>
                  <a:lnTo>
                    <a:pt x="6352" y="14773"/>
                  </a:lnTo>
                  <a:lnTo>
                    <a:pt x="6323" y="14808"/>
                  </a:lnTo>
                  <a:lnTo>
                    <a:pt x="6294" y="14841"/>
                  </a:lnTo>
                  <a:lnTo>
                    <a:pt x="6264" y="14869"/>
                  </a:lnTo>
                  <a:lnTo>
                    <a:pt x="6233" y="14895"/>
                  </a:lnTo>
                  <a:lnTo>
                    <a:pt x="6202" y="14919"/>
                  </a:lnTo>
                  <a:lnTo>
                    <a:pt x="6170" y="14940"/>
                  </a:lnTo>
                  <a:lnTo>
                    <a:pt x="6137" y="14959"/>
                  </a:lnTo>
                  <a:lnTo>
                    <a:pt x="6103" y="14976"/>
                  </a:lnTo>
                  <a:lnTo>
                    <a:pt x="6068" y="14990"/>
                  </a:lnTo>
                  <a:lnTo>
                    <a:pt x="6031" y="15003"/>
                  </a:lnTo>
                  <a:lnTo>
                    <a:pt x="5994" y="15014"/>
                  </a:lnTo>
                  <a:lnTo>
                    <a:pt x="5955" y="15023"/>
                  </a:lnTo>
                  <a:lnTo>
                    <a:pt x="5915" y="15031"/>
                  </a:lnTo>
                  <a:lnTo>
                    <a:pt x="5873" y="15038"/>
                  </a:lnTo>
                  <a:lnTo>
                    <a:pt x="5829" y="15043"/>
                  </a:lnTo>
                  <a:lnTo>
                    <a:pt x="5785" y="15047"/>
                  </a:lnTo>
                  <a:lnTo>
                    <a:pt x="5738" y="15050"/>
                  </a:lnTo>
                  <a:lnTo>
                    <a:pt x="5689" y="15052"/>
                  </a:lnTo>
                  <a:lnTo>
                    <a:pt x="5638" y="15053"/>
                  </a:lnTo>
                  <a:lnTo>
                    <a:pt x="5586" y="15054"/>
                  </a:lnTo>
                  <a:lnTo>
                    <a:pt x="5532" y="15054"/>
                  </a:lnTo>
                  <a:close/>
                  <a:moveTo>
                    <a:pt x="3890" y="12499"/>
                  </a:moveTo>
                  <a:lnTo>
                    <a:pt x="3873" y="12442"/>
                  </a:lnTo>
                  <a:lnTo>
                    <a:pt x="3855" y="12386"/>
                  </a:lnTo>
                  <a:lnTo>
                    <a:pt x="3838" y="12328"/>
                  </a:lnTo>
                  <a:lnTo>
                    <a:pt x="3820" y="12269"/>
                  </a:lnTo>
                  <a:lnTo>
                    <a:pt x="3802" y="12211"/>
                  </a:lnTo>
                  <a:lnTo>
                    <a:pt x="3783" y="12153"/>
                  </a:lnTo>
                  <a:lnTo>
                    <a:pt x="3763" y="12094"/>
                  </a:lnTo>
                  <a:lnTo>
                    <a:pt x="3744" y="12033"/>
                  </a:lnTo>
                  <a:lnTo>
                    <a:pt x="3725" y="11974"/>
                  </a:lnTo>
                  <a:lnTo>
                    <a:pt x="3705" y="11913"/>
                  </a:lnTo>
                  <a:lnTo>
                    <a:pt x="3685" y="11853"/>
                  </a:lnTo>
                  <a:lnTo>
                    <a:pt x="3665" y="11792"/>
                  </a:lnTo>
                  <a:lnTo>
                    <a:pt x="3645" y="11729"/>
                  </a:lnTo>
                  <a:lnTo>
                    <a:pt x="3624" y="11667"/>
                  </a:lnTo>
                  <a:lnTo>
                    <a:pt x="3603" y="11605"/>
                  </a:lnTo>
                  <a:lnTo>
                    <a:pt x="3581" y="11542"/>
                  </a:lnTo>
                  <a:lnTo>
                    <a:pt x="7487" y="11542"/>
                  </a:lnTo>
                  <a:lnTo>
                    <a:pt x="7464" y="11609"/>
                  </a:lnTo>
                  <a:lnTo>
                    <a:pt x="7440" y="11677"/>
                  </a:lnTo>
                  <a:lnTo>
                    <a:pt x="7417" y="11744"/>
                  </a:lnTo>
                  <a:lnTo>
                    <a:pt x="7395" y="11811"/>
                  </a:lnTo>
                  <a:lnTo>
                    <a:pt x="7373" y="11878"/>
                  </a:lnTo>
                  <a:lnTo>
                    <a:pt x="7351" y="11943"/>
                  </a:lnTo>
                  <a:lnTo>
                    <a:pt x="7330" y="12008"/>
                  </a:lnTo>
                  <a:lnTo>
                    <a:pt x="7309" y="12074"/>
                  </a:lnTo>
                  <a:lnTo>
                    <a:pt x="3890" y="12499"/>
                  </a:lnTo>
                  <a:close/>
                  <a:moveTo>
                    <a:pt x="6835" y="13637"/>
                  </a:moveTo>
                  <a:lnTo>
                    <a:pt x="4342" y="13948"/>
                  </a:lnTo>
                  <a:lnTo>
                    <a:pt x="4325" y="13899"/>
                  </a:lnTo>
                  <a:lnTo>
                    <a:pt x="4309" y="13850"/>
                  </a:lnTo>
                  <a:lnTo>
                    <a:pt x="4290" y="13799"/>
                  </a:lnTo>
                  <a:lnTo>
                    <a:pt x="4273" y="13747"/>
                  </a:lnTo>
                  <a:lnTo>
                    <a:pt x="4256" y="13693"/>
                  </a:lnTo>
                  <a:lnTo>
                    <a:pt x="4238" y="13638"/>
                  </a:lnTo>
                  <a:lnTo>
                    <a:pt x="4220" y="13582"/>
                  </a:lnTo>
                  <a:lnTo>
                    <a:pt x="4202" y="13524"/>
                  </a:lnTo>
                  <a:lnTo>
                    <a:pt x="4183" y="13465"/>
                  </a:lnTo>
                  <a:lnTo>
                    <a:pt x="4164" y="13403"/>
                  </a:lnTo>
                  <a:lnTo>
                    <a:pt x="4145" y="13340"/>
                  </a:lnTo>
                  <a:lnTo>
                    <a:pt x="4124" y="13276"/>
                  </a:lnTo>
                  <a:lnTo>
                    <a:pt x="4104" y="13210"/>
                  </a:lnTo>
                  <a:lnTo>
                    <a:pt x="4083" y="13141"/>
                  </a:lnTo>
                  <a:lnTo>
                    <a:pt x="4062" y="13070"/>
                  </a:lnTo>
                  <a:lnTo>
                    <a:pt x="4041" y="12998"/>
                  </a:lnTo>
                  <a:lnTo>
                    <a:pt x="4038" y="12990"/>
                  </a:lnTo>
                  <a:lnTo>
                    <a:pt x="4036" y="12983"/>
                  </a:lnTo>
                  <a:lnTo>
                    <a:pt x="7149" y="12594"/>
                  </a:lnTo>
                  <a:lnTo>
                    <a:pt x="7132" y="12651"/>
                  </a:lnTo>
                  <a:lnTo>
                    <a:pt x="7116" y="12707"/>
                  </a:lnTo>
                  <a:lnTo>
                    <a:pt x="7098" y="12763"/>
                  </a:lnTo>
                  <a:lnTo>
                    <a:pt x="7081" y="12819"/>
                  </a:lnTo>
                  <a:lnTo>
                    <a:pt x="7064" y="12876"/>
                  </a:lnTo>
                  <a:lnTo>
                    <a:pt x="7047" y="12931"/>
                  </a:lnTo>
                  <a:lnTo>
                    <a:pt x="7031" y="12985"/>
                  </a:lnTo>
                  <a:lnTo>
                    <a:pt x="7016" y="13038"/>
                  </a:lnTo>
                  <a:lnTo>
                    <a:pt x="6992" y="13121"/>
                  </a:lnTo>
                  <a:lnTo>
                    <a:pt x="6968" y="13202"/>
                  </a:lnTo>
                  <a:lnTo>
                    <a:pt x="6945" y="13280"/>
                  </a:lnTo>
                  <a:lnTo>
                    <a:pt x="6921" y="13355"/>
                  </a:lnTo>
                  <a:lnTo>
                    <a:pt x="6899" y="13429"/>
                  </a:lnTo>
                  <a:lnTo>
                    <a:pt x="6878" y="13500"/>
                  </a:lnTo>
                  <a:lnTo>
                    <a:pt x="6856" y="13570"/>
                  </a:lnTo>
                  <a:lnTo>
                    <a:pt x="6835" y="13637"/>
                  </a:lnTo>
                  <a:close/>
                  <a:moveTo>
                    <a:pt x="5532" y="0"/>
                  </a:moveTo>
                  <a:lnTo>
                    <a:pt x="5247" y="7"/>
                  </a:lnTo>
                  <a:lnTo>
                    <a:pt x="4966" y="28"/>
                  </a:lnTo>
                  <a:lnTo>
                    <a:pt x="4689" y="63"/>
                  </a:lnTo>
                  <a:lnTo>
                    <a:pt x="4417" y="112"/>
                  </a:lnTo>
                  <a:lnTo>
                    <a:pt x="4149" y="174"/>
                  </a:lnTo>
                  <a:lnTo>
                    <a:pt x="3886" y="248"/>
                  </a:lnTo>
                  <a:lnTo>
                    <a:pt x="3630" y="335"/>
                  </a:lnTo>
                  <a:lnTo>
                    <a:pt x="3378" y="434"/>
                  </a:lnTo>
                  <a:lnTo>
                    <a:pt x="3133" y="544"/>
                  </a:lnTo>
                  <a:lnTo>
                    <a:pt x="2894" y="666"/>
                  </a:lnTo>
                  <a:lnTo>
                    <a:pt x="2663" y="799"/>
                  </a:lnTo>
                  <a:lnTo>
                    <a:pt x="2439" y="942"/>
                  </a:lnTo>
                  <a:lnTo>
                    <a:pt x="2222" y="1097"/>
                  </a:lnTo>
                  <a:lnTo>
                    <a:pt x="2013" y="1261"/>
                  </a:lnTo>
                  <a:lnTo>
                    <a:pt x="1812" y="1434"/>
                  </a:lnTo>
                  <a:lnTo>
                    <a:pt x="1620" y="1617"/>
                  </a:lnTo>
                  <a:lnTo>
                    <a:pt x="1437" y="1809"/>
                  </a:lnTo>
                  <a:lnTo>
                    <a:pt x="1263" y="2009"/>
                  </a:lnTo>
                  <a:lnTo>
                    <a:pt x="1099" y="2217"/>
                  </a:lnTo>
                  <a:lnTo>
                    <a:pt x="944" y="2434"/>
                  </a:lnTo>
                  <a:lnTo>
                    <a:pt x="801" y="2658"/>
                  </a:lnTo>
                  <a:lnTo>
                    <a:pt x="668" y="2888"/>
                  </a:lnTo>
                  <a:lnTo>
                    <a:pt x="545" y="3127"/>
                  </a:lnTo>
                  <a:lnTo>
                    <a:pt x="434" y="3371"/>
                  </a:lnTo>
                  <a:lnTo>
                    <a:pt x="336" y="3622"/>
                  </a:lnTo>
                  <a:lnTo>
                    <a:pt x="248" y="3879"/>
                  </a:lnTo>
                  <a:lnTo>
                    <a:pt x="174" y="4141"/>
                  </a:lnTo>
                  <a:lnTo>
                    <a:pt x="113" y="4408"/>
                  </a:lnTo>
                  <a:lnTo>
                    <a:pt x="63" y="4679"/>
                  </a:lnTo>
                  <a:lnTo>
                    <a:pt x="28" y="4956"/>
                  </a:lnTo>
                  <a:lnTo>
                    <a:pt x="7" y="5236"/>
                  </a:lnTo>
                  <a:lnTo>
                    <a:pt x="0" y="5520"/>
                  </a:lnTo>
                  <a:lnTo>
                    <a:pt x="5" y="5710"/>
                  </a:lnTo>
                  <a:lnTo>
                    <a:pt x="21" y="5900"/>
                  </a:lnTo>
                  <a:lnTo>
                    <a:pt x="46" y="6092"/>
                  </a:lnTo>
                  <a:lnTo>
                    <a:pt x="81" y="6284"/>
                  </a:lnTo>
                  <a:lnTo>
                    <a:pt x="125" y="6475"/>
                  </a:lnTo>
                  <a:lnTo>
                    <a:pt x="176" y="6668"/>
                  </a:lnTo>
                  <a:lnTo>
                    <a:pt x="234" y="6861"/>
                  </a:lnTo>
                  <a:lnTo>
                    <a:pt x="301" y="7053"/>
                  </a:lnTo>
                  <a:lnTo>
                    <a:pt x="373" y="7247"/>
                  </a:lnTo>
                  <a:lnTo>
                    <a:pt x="451" y="7440"/>
                  </a:lnTo>
                  <a:lnTo>
                    <a:pt x="534" y="7634"/>
                  </a:lnTo>
                  <a:lnTo>
                    <a:pt x="623" y="7826"/>
                  </a:lnTo>
                  <a:lnTo>
                    <a:pt x="715" y="8020"/>
                  </a:lnTo>
                  <a:lnTo>
                    <a:pt x="811" y="8213"/>
                  </a:lnTo>
                  <a:lnTo>
                    <a:pt x="910" y="8405"/>
                  </a:lnTo>
                  <a:lnTo>
                    <a:pt x="1012" y="8597"/>
                  </a:lnTo>
                  <a:lnTo>
                    <a:pt x="1115" y="8789"/>
                  </a:lnTo>
                  <a:lnTo>
                    <a:pt x="1221" y="8980"/>
                  </a:lnTo>
                  <a:lnTo>
                    <a:pt x="1327" y="9171"/>
                  </a:lnTo>
                  <a:lnTo>
                    <a:pt x="1433" y="9361"/>
                  </a:lnTo>
                  <a:lnTo>
                    <a:pt x="1539" y="9550"/>
                  </a:lnTo>
                  <a:lnTo>
                    <a:pt x="1644" y="9739"/>
                  </a:lnTo>
                  <a:lnTo>
                    <a:pt x="1748" y="9927"/>
                  </a:lnTo>
                  <a:lnTo>
                    <a:pt x="1850" y="10115"/>
                  </a:lnTo>
                  <a:lnTo>
                    <a:pt x="1949" y="10300"/>
                  </a:lnTo>
                  <a:lnTo>
                    <a:pt x="2046" y="10485"/>
                  </a:lnTo>
                  <a:lnTo>
                    <a:pt x="2138" y="10670"/>
                  </a:lnTo>
                  <a:lnTo>
                    <a:pt x="2228" y="10852"/>
                  </a:lnTo>
                  <a:lnTo>
                    <a:pt x="2311" y="11033"/>
                  </a:lnTo>
                  <a:lnTo>
                    <a:pt x="2391" y="11214"/>
                  </a:lnTo>
                  <a:lnTo>
                    <a:pt x="2463" y="11392"/>
                  </a:lnTo>
                  <a:lnTo>
                    <a:pt x="2529" y="11569"/>
                  </a:lnTo>
                  <a:lnTo>
                    <a:pt x="2621" y="11829"/>
                  </a:lnTo>
                  <a:lnTo>
                    <a:pt x="2706" y="12083"/>
                  </a:lnTo>
                  <a:lnTo>
                    <a:pt x="2787" y="12329"/>
                  </a:lnTo>
                  <a:lnTo>
                    <a:pt x="2861" y="12568"/>
                  </a:lnTo>
                  <a:lnTo>
                    <a:pt x="2933" y="12801"/>
                  </a:lnTo>
                  <a:lnTo>
                    <a:pt x="3000" y="13026"/>
                  </a:lnTo>
                  <a:lnTo>
                    <a:pt x="3065" y="13245"/>
                  </a:lnTo>
                  <a:lnTo>
                    <a:pt x="3128" y="13456"/>
                  </a:lnTo>
                  <a:lnTo>
                    <a:pt x="3188" y="13658"/>
                  </a:lnTo>
                  <a:lnTo>
                    <a:pt x="3248" y="13855"/>
                  </a:lnTo>
                  <a:lnTo>
                    <a:pt x="3308" y="14043"/>
                  </a:lnTo>
                  <a:lnTo>
                    <a:pt x="3367" y="14223"/>
                  </a:lnTo>
                  <a:lnTo>
                    <a:pt x="3428" y="14396"/>
                  </a:lnTo>
                  <a:lnTo>
                    <a:pt x="3489" y="14562"/>
                  </a:lnTo>
                  <a:lnTo>
                    <a:pt x="3552" y="14718"/>
                  </a:lnTo>
                  <a:lnTo>
                    <a:pt x="3619" y="14867"/>
                  </a:lnTo>
                  <a:lnTo>
                    <a:pt x="3688" y="15007"/>
                  </a:lnTo>
                  <a:lnTo>
                    <a:pt x="3761" y="15140"/>
                  </a:lnTo>
                  <a:lnTo>
                    <a:pt x="3839" y="15263"/>
                  </a:lnTo>
                  <a:lnTo>
                    <a:pt x="3922" y="15379"/>
                  </a:lnTo>
                  <a:lnTo>
                    <a:pt x="4011" y="15485"/>
                  </a:lnTo>
                  <a:lnTo>
                    <a:pt x="4105" y="15582"/>
                  </a:lnTo>
                  <a:lnTo>
                    <a:pt x="4207" y="15672"/>
                  </a:lnTo>
                  <a:lnTo>
                    <a:pt x="4316" y="15752"/>
                  </a:lnTo>
                  <a:lnTo>
                    <a:pt x="4433" y="15822"/>
                  </a:lnTo>
                  <a:lnTo>
                    <a:pt x="4559" y="15884"/>
                  </a:lnTo>
                  <a:lnTo>
                    <a:pt x="4694" y="15937"/>
                  </a:lnTo>
                  <a:lnTo>
                    <a:pt x="4840" y="15981"/>
                  </a:lnTo>
                  <a:lnTo>
                    <a:pt x="4995" y="16014"/>
                  </a:lnTo>
                  <a:lnTo>
                    <a:pt x="5161" y="16038"/>
                  </a:lnTo>
                  <a:lnTo>
                    <a:pt x="5340" y="16053"/>
                  </a:lnTo>
                  <a:lnTo>
                    <a:pt x="5532" y="16058"/>
                  </a:lnTo>
                  <a:lnTo>
                    <a:pt x="5726" y="16053"/>
                  </a:lnTo>
                  <a:lnTo>
                    <a:pt x="5907" y="16039"/>
                  </a:lnTo>
                  <a:lnTo>
                    <a:pt x="6076" y="16014"/>
                  </a:lnTo>
                  <a:lnTo>
                    <a:pt x="6232" y="15981"/>
                  </a:lnTo>
                  <a:lnTo>
                    <a:pt x="6379" y="15938"/>
                  </a:lnTo>
                  <a:lnTo>
                    <a:pt x="6516" y="15885"/>
                  </a:lnTo>
                  <a:lnTo>
                    <a:pt x="6643" y="15823"/>
                  </a:lnTo>
                  <a:lnTo>
                    <a:pt x="6760" y="15753"/>
                  </a:lnTo>
                  <a:lnTo>
                    <a:pt x="6870" y="15673"/>
                  </a:lnTo>
                  <a:lnTo>
                    <a:pt x="6972" y="15584"/>
                  </a:lnTo>
                  <a:lnTo>
                    <a:pt x="7066" y="15487"/>
                  </a:lnTo>
                  <a:lnTo>
                    <a:pt x="7155" y="15381"/>
                  </a:lnTo>
                  <a:lnTo>
                    <a:pt x="7237" y="15266"/>
                  </a:lnTo>
                  <a:lnTo>
                    <a:pt x="7315" y="15143"/>
                  </a:lnTo>
                  <a:lnTo>
                    <a:pt x="7387" y="15011"/>
                  </a:lnTo>
                  <a:lnTo>
                    <a:pt x="7455" y="14871"/>
                  </a:lnTo>
                  <a:lnTo>
                    <a:pt x="7521" y="14723"/>
                  </a:lnTo>
                  <a:lnTo>
                    <a:pt x="7584" y="14567"/>
                  </a:lnTo>
                  <a:lnTo>
                    <a:pt x="7645" y="14402"/>
                  </a:lnTo>
                  <a:lnTo>
                    <a:pt x="7704" y="14229"/>
                  </a:lnTo>
                  <a:lnTo>
                    <a:pt x="7762" y="14050"/>
                  </a:lnTo>
                  <a:lnTo>
                    <a:pt x="7821" y="13862"/>
                  </a:lnTo>
                  <a:lnTo>
                    <a:pt x="7880" y="13666"/>
                  </a:lnTo>
                  <a:lnTo>
                    <a:pt x="7939" y="13464"/>
                  </a:lnTo>
                  <a:lnTo>
                    <a:pt x="8002" y="13253"/>
                  </a:lnTo>
                  <a:lnTo>
                    <a:pt x="8065" y="13035"/>
                  </a:lnTo>
                  <a:lnTo>
                    <a:pt x="8132" y="12810"/>
                  </a:lnTo>
                  <a:lnTo>
                    <a:pt x="8203" y="12578"/>
                  </a:lnTo>
                  <a:lnTo>
                    <a:pt x="8277" y="12340"/>
                  </a:lnTo>
                  <a:lnTo>
                    <a:pt x="8357" y="12094"/>
                  </a:lnTo>
                  <a:lnTo>
                    <a:pt x="8442" y="11841"/>
                  </a:lnTo>
                  <a:lnTo>
                    <a:pt x="8534" y="11581"/>
                  </a:lnTo>
                  <a:lnTo>
                    <a:pt x="8600" y="11403"/>
                  </a:lnTo>
                  <a:lnTo>
                    <a:pt x="8673" y="11224"/>
                  </a:lnTo>
                  <a:lnTo>
                    <a:pt x="8752" y="11043"/>
                  </a:lnTo>
                  <a:lnTo>
                    <a:pt x="8836" y="10861"/>
                  </a:lnTo>
                  <a:lnTo>
                    <a:pt x="8926" y="10678"/>
                  </a:lnTo>
                  <a:lnTo>
                    <a:pt x="9018" y="10493"/>
                  </a:lnTo>
                  <a:lnTo>
                    <a:pt x="9115" y="10307"/>
                  </a:lnTo>
                  <a:lnTo>
                    <a:pt x="9214" y="10121"/>
                  </a:lnTo>
                  <a:lnTo>
                    <a:pt x="9316" y="9932"/>
                  </a:lnTo>
                  <a:lnTo>
                    <a:pt x="9421" y="9743"/>
                  </a:lnTo>
                  <a:lnTo>
                    <a:pt x="9525" y="9554"/>
                  </a:lnTo>
                  <a:lnTo>
                    <a:pt x="9632" y="9363"/>
                  </a:lnTo>
                  <a:lnTo>
                    <a:pt x="9737" y="9172"/>
                  </a:lnTo>
                  <a:lnTo>
                    <a:pt x="9844" y="8980"/>
                  </a:lnTo>
                  <a:lnTo>
                    <a:pt x="9949" y="8788"/>
                  </a:lnTo>
                  <a:lnTo>
                    <a:pt x="10052" y="8596"/>
                  </a:lnTo>
                  <a:lnTo>
                    <a:pt x="10154" y="8402"/>
                  </a:lnTo>
                  <a:lnTo>
                    <a:pt x="10253" y="8210"/>
                  </a:lnTo>
                  <a:lnTo>
                    <a:pt x="10349" y="8016"/>
                  </a:lnTo>
                  <a:lnTo>
                    <a:pt x="10441" y="7822"/>
                  </a:lnTo>
                  <a:lnTo>
                    <a:pt x="10529" y="7629"/>
                  </a:lnTo>
                  <a:lnTo>
                    <a:pt x="10612" y="7435"/>
                  </a:lnTo>
                  <a:lnTo>
                    <a:pt x="10691" y="7241"/>
                  </a:lnTo>
                  <a:lnTo>
                    <a:pt x="10763" y="7048"/>
                  </a:lnTo>
                  <a:lnTo>
                    <a:pt x="10829" y="6856"/>
                  </a:lnTo>
                  <a:lnTo>
                    <a:pt x="10888" y="6663"/>
                  </a:lnTo>
                  <a:lnTo>
                    <a:pt x="10939" y="6470"/>
                  </a:lnTo>
                  <a:lnTo>
                    <a:pt x="10983" y="6280"/>
                  </a:lnTo>
                  <a:lnTo>
                    <a:pt x="11017" y="6088"/>
                  </a:lnTo>
                  <a:lnTo>
                    <a:pt x="11042" y="5898"/>
                  </a:lnTo>
                  <a:lnTo>
                    <a:pt x="11058" y="5709"/>
                  </a:lnTo>
                  <a:lnTo>
                    <a:pt x="11063" y="5520"/>
                  </a:lnTo>
                  <a:lnTo>
                    <a:pt x="11056" y="5236"/>
                  </a:lnTo>
                  <a:lnTo>
                    <a:pt x="11035" y="4956"/>
                  </a:lnTo>
                  <a:lnTo>
                    <a:pt x="11000" y="4679"/>
                  </a:lnTo>
                  <a:lnTo>
                    <a:pt x="10950" y="4408"/>
                  </a:lnTo>
                  <a:lnTo>
                    <a:pt x="10889" y="4141"/>
                  </a:lnTo>
                  <a:lnTo>
                    <a:pt x="10815" y="3879"/>
                  </a:lnTo>
                  <a:lnTo>
                    <a:pt x="10727" y="3622"/>
                  </a:lnTo>
                  <a:lnTo>
                    <a:pt x="10629" y="3371"/>
                  </a:lnTo>
                  <a:lnTo>
                    <a:pt x="10518" y="3127"/>
                  </a:lnTo>
                  <a:lnTo>
                    <a:pt x="10395" y="2888"/>
                  </a:lnTo>
                  <a:lnTo>
                    <a:pt x="10262" y="2658"/>
                  </a:lnTo>
                  <a:lnTo>
                    <a:pt x="10119" y="2434"/>
                  </a:lnTo>
                  <a:lnTo>
                    <a:pt x="9964" y="2217"/>
                  </a:lnTo>
                  <a:lnTo>
                    <a:pt x="9800" y="2009"/>
                  </a:lnTo>
                  <a:lnTo>
                    <a:pt x="9626" y="1809"/>
                  </a:lnTo>
                  <a:lnTo>
                    <a:pt x="9443" y="1617"/>
                  </a:lnTo>
                  <a:lnTo>
                    <a:pt x="9251" y="1434"/>
                  </a:lnTo>
                  <a:lnTo>
                    <a:pt x="9050" y="1261"/>
                  </a:lnTo>
                  <a:lnTo>
                    <a:pt x="8841" y="1097"/>
                  </a:lnTo>
                  <a:lnTo>
                    <a:pt x="8624" y="942"/>
                  </a:lnTo>
                  <a:lnTo>
                    <a:pt x="8400" y="799"/>
                  </a:lnTo>
                  <a:lnTo>
                    <a:pt x="8169" y="666"/>
                  </a:lnTo>
                  <a:lnTo>
                    <a:pt x="7929" y="544"/>
                  </a:lnTo>
                  <a:lnTo>
                    <a:pt x="7685" y="434"/>
                  </a:lnTo>
                  <a:lnTo>
                    <a:pt x="7433" y="335"/>
                  </a:lnTo>
                  <a:lnTo>
                    <a:pt x="7176" y="248"/>
                  </a:lnTo>
                  <a:lnTo>
                    <a:pt x="6913" y="174"/>
                  </a:lnTo>
                  <a:lnTo>
                    <a:pt x="6646" y="112"/>
                  </a:lnTo>
                  <a:lnTo>
                    <a:pt x="6374" y="63"/>
                  </a:lnTo>
                  <a:lnTo>
                    <a:pt x="6097" y="28"/>
                  </a:lnTo>
                  <a:lnTo>
                    <a:pt x="5816" y="7"/>
                  </a:lnTo>
                  <a:lnTo>
                    <a:pt x="553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 kern="0">
                <a:solidFill>
                  <a:prstClr val="black"/>
                </a:solidFill>
                <a:latin typeface="Microsoft YaHei" panose="020B0503020204020204" pitchFamily="34" charset="-122"/>
                <a:cs typeface="Lato" panose="020F0502020204030203" pitchFamily="34" charset="0"/>
              </a:endParaRPr>
            </a:p>
          </p:txBody>
        </p:sp>
        <p:sp>
          <p:nvSpPr>
            <p:cNvPr id="33" name="Freeform 101">
              <a:extLst>
                <a:ext uri="{FF2B5EF4-FFF2-40B4-BE49-F238E27FC236}">
                  <a16:creationId xmlns="" xmlns:a16="http://schemas.microsoft.com/office/drawing/2014/main" id="{CC761CAB-6B99-734E-8171-082EEFD93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9500" y="2291589"/>
              <a:ext cx="139700" cy="139700"/>
            </a:xfrm>
            <a:custGeom>
              <a:avLst/>
              <a:gdLst>
                <a:gd name="T0" fmla="*/ 2559 w 3269"/>
                <a:gd name="T1" fmla="*/ 35 h 3262"/>
                <a:gd name="T2" fmla="*/ 1981 w 3269"/>
                <a:gd name="T3" fmla="*/ 183 h 3262"/>
                <a:gd name="T4" fmla="*/ 1455 w 3269"/>
                <a:gd name="T5" fmla="*/ 437 h 3262"/>
                <a:gd name="T6" fmla="*/ 990 w 3269"/>
                <a:gd name="T7" fmla="*/ 783 h 3262"/>
                <a:gd name="T8" fmla="*/ 601 w 3269"/>
                <a:gd name="T9" fmla="*/ 1210 h 3262"/>
                <a:gd name="T10" fmla="*/ 298 w 3269"/>
                <a:gd name="T11" fmla="*/ 1706 h 3262"/>
                <a:gd name="T12" fmla="*/ 96 w 3269"/>
                <a:gd name="T13" fmla="*/ 2259 h 3262"/>
                <a:gd name="T14" fmla="*/ 4 w 3269"/>
                <a:gd name="T15" fmla="*/ 2856 h 3262"/>
                <a:gd name="T16" fmla="*/ 3 w 3269"/>
                <a:gd name="T17" fmla="*/ 3049 h 3262"/>
                <a:gd name="T18" fmla="*/ 15 w 3269"/>
                <a:gd name="T19" fmla="*/ 3097 h 3262"/>
                <a:gd name="T20" fmla="*/ 37 w 3269"/>
                <a:gd name="T21" fmla="*/ 3141 h 3262"/>
                <a:gd name="T22" fmla="*/ 66 w 3269"/>
                <a:gd name="T23" fmla="*/ 3180 h 3262"/>
                <a:gd name="T24" fmla="*/ 101 w 3269"/>
                <a:gd name="T25" fmla="*/ 3212 h 3262"/>
                <a:gd name="T26" fmla="*/ 143 w 3269"/>
                <a:gd name="T27" fmla="*/ 3237 h 3262"/>
                <a:gd name="T28" fmla="*/ 189 w 3269"/>
                <a:gd name="T29" fmla="*/ 3254 h 3262"/>
                <a:gd name="T30" fmla="*/ 239 w 3269"/>
                <a:gd name="T31" fmla="*/ 3262 h 3262"/>
                <a:gd name="T32" fmla="*/ 290 w 3269"/>
                <a:gd name="T33" fmla="*/ 3259 h 3262"/>
                <a:gd name="T34" fmla="*/ 338 w 3269"/>
                <a:gd name="T35" fmla="*/ 3247 h 3262"/>
                <a:gd name="T36" fmla="*/ 382 w 3269"/>
                <a:gd name="T37" fmla="*/ 3226 h 3262"/>
                <a:gd name="T38" fmla="*/ 421 w 3269"/>
                <a:gd name="T39" fmla="*/ 3197 h 3262"/>
                <a:gd name="T40" fmla="*/ 453 w 3269"/>
                <a:gd name="T41" fmla="*/ 3161 h 3262"/>
                <a:gd name="T42" fmla="*/ 478 w 3269"/>
                <a:gd name="T43" fmla="*/ 3119 h 3262"/>
                <a:gd name="T44" fmla="*/ 495 w 3269"/>
                <a:gd name="T45" fmla="*/ 3073 h 3262"/>
                <a:gd name="T46" fmla="*/ 503 w 3269"/>
                <a:gd name="T47" fmla="*/ 3024 h 3262"/>
                <a:gd name="T48" fmla="*/ 532 w 3269"/>
                <a:gd name="T49" fmla="*/ 2630 h 3262"/>
                <a:gd name="T50" fmla="*/ 656 w 3269"/>
                <a:gd name="T51" fmla="*/ 2149 h 3262"/>
                <a:gd name="T52" fmla="*/ 867 w 3269"/>
                <a:gd name="T53" fmla="*/ 1711 h 3262"/>
                <a:gd name="T54" fmla="*/ 1157 w 3269"/>
                <a:gd name="T55" fmla="*/ 1325 h 3262"/>
                <a:gd name="T56" fmla="*/ 1514 w 3269"/>
                <a:gd name="T57" fmla="*/ 1001 h 3262"/>
                <a:gd name="T58" fmla="*/ 1928 w 3269"/>
                <a:gd name="T59" fmla="*/ 750 h 3262"/>
                <a:gd name="T60" fmla="*/ 2390 w 3269"/>
                <a:gd name="T61" fmla="*/ 581 h 3262"/>
                <a:gd name="T62" fmla="*/ 2889 w 3269"/>
                <a:gd name="T63" fmla="*/ 505 h 3262"/>
                <a:gd name="T64" fmla="*/ 3056 w 3269"/>
                <a:gd name="T65" fmla="*/ 499 h 3262"/>
                <a:gd name="T66" fmla="*/ 3104 w 3269"/>
                <a:gd name="T67" fmla="*/ 487 h 3262"/>
                <a:gd name="T68" fmla="*/ 3148 w 3269"/>
                <a:gd name="T69" fmla="*/ 466 h 3262"/>
                <a:gd name="T70" fmla="*/ 3186 w 3269"/>
                <a:gd name="T71" fmla="*/ 437 h 3262"/>
                <a:gd name="T72" fmla="*/ 3219 w 3269"/>
                <a:gd name="T73" fmla="*/ 402 h 3262"/>
                <a:gd name="T74" fmla="*/ 3244 w 3269"/>
                <a:gd name="T75" fmla="*/ 359 h 3262"/>
                <a:gd name="T76" fmla="*/ 3261 w 3269"/>
                <a:gd name="T77" fmla="*/ 314 h 3262"/>
                <a:gd name="T78" fmla="*/ 3269 w 3269"/>
                <a:gd name="T79" fmla="*/ 264 h 3262"/>
                <a:gd name="T80" fmla="*/ 3266 w 3269"/>
                <a:gd name="T81" fmla="*/ 213 h 3262"/>
                <a:gd name="T82" fmla="*/ 3254 w 3269"/>
                <a:gd name="T83" fmla="*/ 165 h 3262"/>
                <a:gd name="T84" fmla="*/ 3233 w 3269"/>
                <a:gd name="T85" fmla="*/ 120 h 3262"/>
                <a:gd name="T86" fmla="*/ 3204 w 3269"/>
                <a:gd name="T87" fmla="*/ 82 h 3262"/>
                <a:gd name="T88" fmla="*/ 3168 w 3269"/>
                <a:gd name="T89" fmla="*/ 50 h 3262"/>
                <a:gd name="T90" fmla="*/ 3126 w 3269"/>
                <a:gd name="T91" fmla="*/ 25 h 3262"/>
                <a:gd name="T92" fmla="*/ 3080 w 3269"/>
                <a:gd name="T93" fmla="*/ 8 h 3262"/>
                <a:gd name="T94" fmla="*/ 3031 w 3269"/>
                <a:gd name="T95" fmla="*/ 0 h 3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69" h="3262">
                  <a:moveTo>
                    <a:pt x="3018" y="0"/>
                  </a:moveTo>
                  <a:lnTo>
                    <a:pt x="2863" y="4"/>
                  </a:lnTo>
                  <a:lnTo>
                    <a:pt x="2710" y="15"/>
                  </a:lnTo>
                  <a:lnTo>
                    <a:pt x="2559" y="35"/>
                  </a:lnTo>
                  <a:lnTo>
                    <a:pt x="2410" y="61"/>
                  </a:lnTo>
                  <a:lnTo>
                    <a:pt x="2264" y="95"/>
                  </a:lnTo>
                  <a:lnTo>
                    <a:pt x="2121" y="136"/>
                  </a:lnTo>
                  <a:lnTo>
                    <a:pt x="1981" y="183"/>
                  </a:lnTo>
                  <a:lnTo>
                    <a:pt x="1844" y="237"/>
                  </a:lnTo>
                  <a:lnTo>
                    <a:pt x="1710" y="297"/>
                  </a:lnTo>
                  <a:lnTo>
                    <a:pt x="1580" y="364"/>
                  </a:lnTo>
                  <a:lnTo>
                    <a:pt x="1455" y="437"/>
                  </a:lnTo>
                  <a:lnTo>
                    <a:pt x="1332" y="515"/>
                  </a:lnTo>
                  <a:lnTo>
                    <a:pt x="1213" y="599"/>
                  </a:lnTo>
                  <a:lnTo>
                    <a:pt x="1100" y="689"/>
                  </a:lnTo>
                  <a:lnTo>
                    <a:pt x="990" y="783"/>
                  </a:lnTo>
                  <a:lnTo>
                    <a:pt x="885" y="883"/>
                  </a:lnTo>
                  <a:lnTo>
                    <a:pt x="785" y="988"/>
                  </a:lnTo>
                  <a:lnTo>
                    <a:pt x="690" y="1097"/>
                  </a:lnTo>
                  <a:lnTo>
                    <a:pt x="601" y="1210"/>
                  </a:lnTo>
                  <a:lnTo>
                    <a:pt x="516" y="1329"/>
                  </a:lnTo>
                  <a:lnTo>
                    <a:pt x="438" y="1450"/>
                  </a:lnTo>
                  <a:lnTo>
                    <a:pt x="365" y="1577"/>
                  </a:lnTo>
                  <a:lnTo>
                    <a:pt x="298" y="1706"/>
                  </a:lnTo>
                  <a:lnTo>
                    <a:pt x="238" y="1840"/>
                  </a:lnTo>
                  <a:lnTo>
                    <a:pt x="183" y="1976"/>
                  </a:lnTo>
                  <a:lnTo>
                    <a:pt x="136" y="2117"/>
                  </a:lnTo>
                  <a:lnTo>
                    <a:pt x="96" y="2259"/>
                  </a:lnTo>
                  <a:lnTo>
                    <a:pt x="62" y="2405"/>
                  </a:lnTo>
                  <a:lnTo>
                    <a:pt x="36" y="2553"/>
                  </a:lnTo>
                  <a:lnTo>
                    <a:pt x="16" y="2704"/>
                  </a:lnTo>
                  <a:lnTo>
                    <a:pt x="4" y="2856"/>
                  </a:lnTo>
                  <a:lnTo>
                    <a:pt x="0" y="3011"/>
                  </a:lnTo>
                  <a:lnTo>
                    <a:pt x="0" y="3024"/>
                  </a:lnTo>
                  <a:lnTo>
                    <a:pt x="1" y="3037"/>
                  </a:lnTo>
                  <a:lnTo>
                    <a:pt x="3" y="3049"/>
                  </a:lnTo>
                  <a:lnTo>
                    <a:pt x="5" y="3061"/>
                  </a:lnTo>
                  <a:lnTo>
                    <a:pt x="8" y="3073"/>
                  </a:lnTo>
                  <a:lnTo>
                    <a:pt x="11" y="3085"/>
                  </a:lnTo>
                  <a:lnTo>
                    <a:pt x="15" y="3097"/>
                  </a:lnTo>
                  <a:lnTo>
                    <a:pt x="20" y="3108"/>
                  </a:lnTo>
                  <a:lnTo>
                    <a:pt x="25" y="3119"/>
                  </a:lnTo>
                  <a:lnTo>
                    <a:pt x="30" y="3130"/>
                  </a:lnTo>
                  <a:lnTo>
                    <a:pt x="37" y="3141"/>
                  </a:lnTo>
                  <a:lnTo>
                    <a:pt x="44" y="3151"/>
                  </a:lnTo>
                  <a:lnTo>
                    <a:pt x="51" y="3161"/>
                  </a:lnTo>
                  <a:lnTo>
                    <a:pt x="58" y="3171"/>
                  </a:lnTo>
                  <a:lnTo>
                    <a:pt x="66" y="3180"/>
                  </a:lnTo>
                  <a:lnTo>
                    <a:pt x="74" y="3189"/>
                  </a:lnTo>
                  <a:lnTo>
                    <a:pt x="83" y="3197"/>
                  </a:lnTo>
                  <a:lnTo>
                    <a:pt x="92" y="3205"/>
                  </a:lnTo>
                  <a:lnTo>
                    <a:pt x="101" y="3212"/>
                  </a:lnTo>
                  <a:lnTo>
                    <a:pt x="111" y="3219"/>
                  </a:lnTo>
                  <a:lnTo>
                    <a:pt x="121" y="3226"/>
                  </a:lnTo>
                  <a:lnTo>
                    <a:pt x="132" y="3232"/>
                  </a:lnTo>
                  <a:lnTo>
                    <a:pt x="143" y="3237"/>
                  </a:lnTo>
                  <a:lnTo>
                    <a:pt x="154" y="3242"/>
                  </a:lnTo>
                  <a:lnTo>
                    <a:pt x="165" y="3247"/>
                  </a:lnTo>
                  <a:lnTo>
                    <a:pt x="177" y="3251"/>
                  </a:lnTo>
                  <a:lnTo>
                    <a:pt x="189" y="3254"/>
                  </a:lnTo>
                  <a:lnTo>
                    <a:pt x="201" y="3257"/>
                  </a:lnTo>
                  <a:lnTo>
                    <a:pt x="214" y="3259"/>
                  </a:lnTo>
                  <a:lnTo>
                    <a:pt x="227" y="3261"/>
                  </a:lnTo>
                  <a:lnTo>
                    <a:pt x="239" y="3262"/>
                  </a:lnTo>
                  <a:lnTo>
                    <a:pt x="252" y="3262"/>
                  </a:lnTo>
                  <a:lnTo>
                    <a:pt x="265" y="3262"/>
                  </a:lnTo>
                  <a:lnTo>
                    <a:pt x="278" y="3261"/>
                  </a:lnTo>
                  <a:lnTo>
                    <a:pt x="290" y="3259"/>
                  </a:lnTo>
                  <a:lnTo>
                    <a:pt x="302" y="3257"/>
                  </a:lnTo>
                  <a:lnTo>
                    <a:pt x="315" y="3254"/>
                  </a:lnTo>
                  <a:lnTo>
                    <a:pt x="326" y="3251"/>
                  </a:lnTo>
                  <a:lnTo>
                    <a:pt x="338" y="3247"/>
                  </a:lnTo>
                  <a:lnTo>
                    <a:pt x="349" y="3242"/>
                  </a:lnTo>
                  <a:lnTo>
                    <a:pt x="360" y="3237"/>
                  </a:lnTo>
                  <a:lnTo>
                    <a:pt x="371" y="3232"/>
                  </a:lnTo>
                  <a:lnTo>
                    <a:pt x="382" y="3226"/>
                  </a:lnTo>
                  <a:lnTo>
                    <a:pt x="393" y="3219"/>
                  </a:lnTo>
                  <a:lnTo>
                    <a:pt x="403" y="3212"/>
                  </a:lnTo>
                  <a:lnTo>
                    <a:pt x="412" y="3205"/>
                  </a:lnTo>
                  <a:lnTo>
                    <a:pt x="421" y="3197"/>
                  </a:lnTo>
                  <a:lnTo>
                    <a:pt x="430" y="3189"/>
                  </a:lnTo>
                  <a:lnTo>
                    <a:pt x="438" y="3180"/>
                  </a:lnTo>
                  <a:lnTo>
                    <a:pt x="446" y="3171"/>
                  </a:lnTo>
                  <a:lnTo>
                    <a:pt x="453" y="3161"/>
                  </a:lnTo>
                  <a:lnTo>
                    <a:pt x="460" y="3151"/>
                  </a:lnTo>
                  <a:lnTo>
                    <a:pt x="467" y="3141"/>
                  </a:lnTo>
                  <a:lnTo>
                    <a:pt x="473" y="3130"/>
                  </a:lnTo>
                  <a:lnTo>
                    <a:pt x="478" y="3119"/>
                  </a:lnTo>
                  <a:lnTo>
                    <a:pt x="483" y="3108"/>
                  </a:lnTo>
                  <a:lnTo>
                    <a:pt x="488" y="3097"/>
                  </a:lnTo>
                  <a:lnTo>
                    <a:pt x="492" y="3085"/>
                  </a:lnTo>
                  <a:lnTo>
                    <a:pt x="495" y="3073"/>
                  </a:lnTo>
                  <a:lnTo>
                    <a:pt x="498" y="3061"/>
                  </a:lnTo>
                  <a:lnTo>
                    <a:pt x="500" y="3049"/>
                  </a:lnTo>
                  <a:lnTo>
                    <a:pt x="502" y="3037"/>
                  </a:lnTo>
                  <a:lnTo>
                    <a:pt x="503" y="3024"/>
                  </a:lnTo>
                  <a:lnTo>
                    <a:pt x="503" y="3011"/>
                  </a:lnTo>
                  <a:lnTo>
                    <a:pt x="506" y="2882"/>
                  </a:lnTo>
                  <a:lnTo>
                    <a:pt x="516" y="2755"/>
                  </a:lnTo>
                  <a:lnTo>
                    <a:pt x="532" y="2630"/>
                  </a:lnTo>
                  <a:lnTo>
                    <a:pt x="554" y="2506"/>
                  </a:lnTo>
                  <a:lnTo>
                    <a:pt x="583" y="2385"/>
                  </a:lnTo>
                  <a:lnTo>
                    <a:pt x="617" y="2265"/>
                  </a:lnTo>
                  <a:lnTo>
                    <a:pt x="656" y="2149"/>
                  </a:lnTo>
                  <a:lnTo>
                    <a:pt x="701" y="2035"/>
                  </a:lnTo>
                  <a:lnTo>
                    <a:pt x="752" y="1924"/>
                  </a:lnTo>
                  <a:lnTo>
                    <a:pt x="807" y="1816"/>
                  </a:lnTo>
                  <a:lnTo>
                    <a:pt x="867" y="1711"/>
                  </a:lnTo>
                  <a:lnTo>
                    <a:pt x="934" y="1609"/>
                  </a:lnTo>
                  <a:lnTo>
                    <a:pt x="1003" y="1511"/>
                  </a:lnTo>
                  <a:lnTo>
                    <a:pt x="1078" y="1416"/>
                  </a:lnTo>
                  <a:lnTo>
                    <a:pt x="1157" y="1325"/>
                  </a:lnTo>
                  <a:lnTo>
                    <a:pt x="1240" y="1238"/>
                  </a:lnTo>
                  <a:lnTo>
                    <a:pt x="1328" y="1154"/>
                  </a:lnTo>
                  <a:lnTo>
                    <a:pt x="1419" y="1076"/>
                  </a:lnTo>
                  <a:lnTo>
                    <a:pt x="1514" y="1001"/>
                  </a:lnTo>
                  <a:lnTo>
                    <a:pt x="1612" y="931"/>
                  </a:lnTo>
                  <a:lnTo>
                    <a:pt x="1715" y="865"/>
                  </a:lnTo>
                  <a:lnTo>
                    <a:pt x="1820" y="805"/>
                  </a:lnTo>
                  <a:lnTo>
                    <a:pt x="1928" y="750"/>
                  </a:lnTo>
                  <a:lnTo>
                    <a:pt x="2040" y="700"/>
                  </a:lnTo>
                  <a:lnTo>
                    <a:pt x="2154" y="654"/>
                  </a:lnTo>
                  <a:lnTo>
                    <a:pt x="2270" y="615"/>
                  </a:lnTo>
                  <a:lnTo>
                    <a:pt x="2390" y="581"/>
                  </a:lnTo>
                  <a:lnTo>
                    <a:pt x="2512" y="553"/>
                  </a:lnTo>
                  <a:lnTo>
                    <a:pt x="2635" y="531"/>
                  </a:lnTo>
                  <a:lnTo>
                    <a:pt x="2761" y="515"/>
                  </a:lnTo>
                  <a:lnTo>
                    <a:pt x="2889" y="505"/>
                  </a:lnTo>
                  <a:lnTo>
                    <a:pt x="3018" y="502"/>
                  </a:lnTo>
                  <a:lnTo>
                    <a:pt x="3031" y="502"/>
                  </a:lnTo>
                  <a:lnTo>
                    <a:pt x="3044" y="501"/>
                  </a:lnTo>
                  <a:lnTo>
                    <a:pt x="3056" y="499"/>
                  </a:lnTo>
                  <a:lnTo>
                    <a:pt x="3068" y="497"/>
                  </a:lnTo>
                  <a:lnTo>
                    <a:pt x="3080" y="494"/>
                  </a:lnTo>
                  <a:lnTo>
                    <a:pt x="3092" y="491"/>
                  </a:lnTo>
                  <a:lnTo>
                    <a:pt x="3104" y="487"/>
                  </a:lnTo>
                  <a:lnTo>
                    <a:pt x="3115" y="482"/>
                  </a:lnTo>
                  <a:lnTo>
                    <a:pt x="3126" y="477"/>
                  </a:lnTo>
                  <a:lnTo>
                    <a:pt x="3137" y="472"/>
                  </a:lnTo>
                  <a:lnTo>
                    <a:pt x="3148" y="466"/>
                  </a:lnTo>
                  <a:lnTo>
                    <a:pt x="3158" y="459"/>
                  </a:lnTo>
                  <a:lnTo>
                    <a:pt x="3168" y="452"/>
                  </a:lnTo>
                  <a:lnTo>
                    <a:pt x="3177" y="445"/>
                  </a:lnTo>
                  <a:lnTo>
                    <a:pt x="3186" y="437"/>
                  </a:lnTo>
                  <a:lnTo>
                    <a:pt x="3196" y="429"/>
                  </a:lnTo>
                  <a:lnTo>
                    <a:pt x="3204" y="420"/>
                  </a:lnTo>
                  <a:lnTo>
                    <a:pt x="3212" y="411"/>
                  </a:lnTo>
                  <a:lnTo>
                    <a:pt x="3219" y="402"/>
                  </a:lnTo>
                  <a:lnTo>
                    <a:pt x="3226" y="391"/>
                  </a:lnTo>
                  <a:lnTo>
                    <a:pt x="3233" y="381"/>
                  </a:lnTo>
                  <a:lnTo>
                    <a:pt x="3239" y="370"/>
                  </a:lnTo>
                  <a:lnTo>
                    <a:pt x="3244" y="359"/>
                  </a:lnTo>
                  <a:lnTo>
                    <a:pt x="3249" y="348"/>
                  </a:lnTo>
                  <a:lnTo>
                    <a:pt x="3254" y="337"/>
                  </a:lnTo>
                  <a:lnTo>
                    <a:pt x="3258" y="325"/>
                  </a:lnTo>
                  <a:lnTo>
                    <a:pt x="3261" y="314"/>
                  </a:lnTo>
                  <a:lnTo>
                    <a:pt x="3264" y="301"/>
                  </a:lnTo>
                  <a:lnTo>
                    <a:pt x="3266" y="289"/>
                  </a:lnTo>
                  <a:lnTo>
                    <a:pt x="3268" y="277"/>
                  </a:lnTo>
                  <a:lnTo>
                    <a:pt x="3269" y="264"/>
                  </a:lnTo>
                  <a:lnTo>
                    <a:pt x="3269" y="251"/>
                  </a:lnTo>
                  <a:lnTo>
                    <a:pt x="3269" y="238"/>
                  </a:lnTo>
                  <a:lnTo>
                    <a:pt x="3268" y="226"/>
                  </a:lnTo>
                  <a:lnTo>
                    <a:pt x="3266" y="213"/>
                  </a:lnTo>
                  <a:lnTo>
                    <a:pt x="3264" y="201"/>
                  </a:lnTo>
                  <a:lnTo>
                    <a:pt x="3261" y="189"/>
                  </a:lnTo>
                  <a:lnTo>
                    <a:pt x="3258" y="177"/>
                  </a:lnTo>
                  <a:lnTo>
                    <a:pt x="3254" y="165"/>
                  </a:lnTo>
                  <a:lnTo>
                    <a:pt x="3249" y="154"/>
                  </a:lnTo>
                  <a:lnTo>
                    <a:pt x="3244" y="143"/>
                  </a:lnTo>
                  <a:lnTo>
                    <a:pt x="3239" y="132"/>
                  </a:lnTo>
                  <a:lnTo>
                    <a:pt x="3233" y="120"/>
                  </a:lnTo>
                  <a:lnTo>
                    <a:pt x="3226" y="110"/>
                  </a:lnTo>
                  <a:lnTo>
                    <a:pt x="3219" y="100"/>
                  </a:lnTo>
                  <a:lnTo>
                    <a:pt x="3212" y="91"/>
                  </a:lnTo>
                  <a:lnTo>
                    <a:pt x="3204" y="82"/>
                  </a:lnTo>
                  <a:lnTo>
                    <a:pt x="3196" y="73"/>
                  </a:lnTo>
                  <a:lnTo>
                    <a:pt x="3186" y="65"/>
                  </a:lnTo>
                  <a:lnTo>
                    <a:pt x="3177" y="57"/>
                  </a:lnTo>
                  <a:lnTo>
                    <a:pt x="3168" y="50"/>
                  </a:lnTo>
                  <a:lnTo>
                    <a:pt x="3158" y="43"/>
                  </a:lnTo>
                  <a:lnTo>
                    <a:pt x="3148" y="36"/>
                  </a:lnTo>
                  <a:lnTo>
                    <a:pt x="3137" y="30"/>
                  </a:lnTo>
                  <a:lnTo>
                    <a:pt x="3126" y="25"/>
                  </a:lnTo>
                  <a:lnTo>
                    <a:pt x="3115" y="20"/>
                  </a:lnTo>
                  <a:lnTo>
                    <a:pt x="3104" y="15"/>
                  </a:lnTo>
                  <a:lnTo>
                    <a:pt x="3092" y="11"/>
                  </a:lnTo>
                  <a:lnTo>
                    <a:pt x="3080" y="8"/>
                  </a:lnTo>
                  <a:lnTo>
                    <a:pt x="3068" y="5"/>
                  </a:lnTo>
                  <a:lnTo>
                    <a:pt x="3056" y="3"/>
                  </a:lnTo>
                  <a:lnTo>
                    <a:pt x="3044" y="1"/>
                  </a:lnTo>
                  <a:lnTo>
                    <a:pt x="3031" y="0"/>
                  </a:lnTo>
                  <a:lnTo>
                    <a:pt x="30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id-ID" kern="0">
                <a:solidFill>
                  <a:prstClr val="black"/>
                </a:solidFill>
                <a:latin typeface="Microsoft YaHei" panose="020B0503020204020204" pitchFamily="34" charset="-122"/>
                <a:cs typeface="Lato" panose="020F0502020204030203" pitchFamily="34" charset="0"/>
              </a:endParaRPr>
            </a:p>
          </p:txBody>
        </p:sp>
      </p:grpSp>
      <p:sp>
        <p:nvSpPr>
          <p:cNvPr id="30" name="TextBox 47">
            <a:extLst>
              <a:ext uri="{FF2B5EF4-FFF2-40B4-BE49-F238E27FC236}">
                <a16:creationId xmlns="" xmlns:a16="http://schemas.microsoft.com/office/drawing/2014/main" id="{1ED5EE9C-04A1-4745-A620-0B5221F672C2}"/>
              </a:ext>
            </a:extLst>
          </p:cNvPr>
          <p:cNvSpPr txBox="1"/>
          <p:nvPr/>
        </p:nvSpPr>
        <p:spPr>
          <a:xfrm>
            <a:off x="6719735" y="974086"/>
            <a:ext cx="342102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zh-CN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2014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年，运维领域已经积累了大量的数据经验，适逢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大数据、</a:t>
            </a:r>
            <a:r>
              <a:rPr lang="en-US" altLang="zh-CN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AI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技术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兴起</a:t>
            </a:r>
            <a:endParaRPr lang="en-US" altLang="zh-CN" sz="1200" kern="0" dirty="0">
              <a:solidFill>
                <a:srgbClr val="666666"/>
              </a:solidFill>
              <a:latin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国内百度最早开始智能化尝试，思路很好</a:t>
            </a:r>
            <a:r>
              <a: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、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但</a:t>
            </a:r>
            <a:r>
              <a:rPr lang="en-US" altLang="zh-CN" sz="1200" kern="0" dirty="0" err="1" smtClean="0">
                <a:solidFill>
                  <a:schemeClr val="accent2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AIOps</a:t>
            </a:r>
            <a:r>
              <a:rPr lang="zh-CN" altLang="en-US" sz="1200" kern="0" dirty="0" smtClean="0">
                <a:solidFill>
                  <a:schemeClr val="accent2"/>
                </a:solidFill>
                <a:latin typeface="微软雅黑" panose="020B0503020204020204" pitchFamily="34" charset="-122"/>
              </a:rPr>
              <a:t>落地产品过少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，</a:t>
            </a:r>
            <a:r>
              <a:rPr lang="en-US" altLang="zh-CN" sz="1200" kern="0" dirty="0" err="1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AIOps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成了惯用名词</a:t>
            </a:r>
            <a:endParaRPr lang="en-US" altLang="zh-CN" sz="1200" kern="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数据可视化已经</a:t>
            </a:r>
            <a:r>
              <a:rPr lang="zh-CN" altLang="en-US" sz="1200" kern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被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大范围采纳，应用于运维对象的标准化管理、辅助决策</a:t>
            </a:r>
            <a:endParaRPr lang="en-US" altLang="zh-CN" sz="1200" kern="0" dirty="0">
              <a:solidFill>
                <a:srgbClr val="666666"/>
              </a:solidFill>
              <a:latin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="" xmlns:a16="http://schemas.microsoft.com/office/drawing/2014/main" id="{DD4D6A17-E085-BF43-B999-8F600F6A00A0}"/>
              </a:ext>
            </a:extLst>
          </p:cNvPr>
          <p:cNvSpPr txBox="1"/>
          <p:nvPr/>
        </p:nvSpPr>
        <p:spPr>
          <a:xfrm>
            <a:off x="2709638" y="1046731"/>
            <a:ext cx="310955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zh-CN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2000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年，信息系统规模扩大，业务增速超过运维人员增速</a:t>
            </a:r>
            <a:endParaRPr lang="en-US" altLang="zh-CN" sz="1200" kern="0" dirty="0" smtClean="0">
              <a:solidFill>
                <a:srgbClr val="666666"/>
              </a:solidFill>
              <a:latin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运维管理逐步</a:t>
            </a:r>
            <a:r>
              <a:rPr lang="zh-CN" altLang="en-US" sz="1200" kern="0" dirty="0" smtClean="0">
                <a:solidFill>
                  <a:schemeClr val="accent2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流程化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，形成了松散的工具烟囱。业界推出了</a:t>
            </a:r>
            <a:r>
              <a:rPr lang="en-US" altLang="zh-CN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ISO2000</a:t>
            </a:r>
            <a:r>
              <a: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、</a:t>
            </a:r>
            <a:r>
              <a:rPr lang="en-US" altLang="zh-CN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ITIL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等，指导规范企业运维建设</a:t>
            </a:r>
            <a:endParaRPr lang="en-US" altLang="zh-CN" sz="1200" kern="0" dirty="0" smtClean="0">
              <a:solidFill>
                <a:srgbClr val="666666"/>
              </a:solidFill>
              <a:latin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运维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对象不太多，流程</a:t>
            </a:r>
            <a:r>
              <a:rPr lang="en-US" altLang="zh-CN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+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人工可以保障同构</a:t>
            </a:r>
            <a:endParaRPr lang="en-US" altLang="zh-CN" sz="1200" kern="0" dirty="0">
              <a:solidFill>
                <a:srgbClr val="666666"/>
              </a:solidFill>
              <a:latin typeface="微软雅黑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45" name="Shape 2617">
            <a:extLst>
              <a:ext uri="{FF2B5EF4-FFF2-40B4-BE49-F238E27FC236}">
                <a16:creationId xmlns="" xmlns:a16="http://schemas.microsoft.com/office/drawing/2014/main" id="{34A62EA1-4359-F849-A4AF-D32CC7DDD023}"/>
              </a:ext>
            </a:extLst>
          </p:cNvPr>
          <p:cNvSpPr/>
          <p:nvPr/>
        </p:nvSpPr>
        <p:spPr>
          <a:xfrm>
            <a:off x="2256719" y="2759926"/>
            <a:ext cx="432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47C6A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" name="Parallelogram 8">
            <a:extLst>
              <a:ext uri="{FF2B5EF4-FFF2-40B4-BE49-F238E27FC236}">
                <a16:creationId xmlns="" xmlns:a16="http://schemas.microsoft.com/office/drawing/2014/main" id="{3EE237D4-A6FC-0141-83B2-7CB572160E0F}"/>
              </a:ext>
            </a:extLst>
          </p:cNvPr>
          <p:cNvSpPr/>
          <p:nvPr/>
        </p:nvSpPr>
        <p:spPr>
          <a:xfrm>
            <a:off x="8682887" y="3335918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sz="1400" kern="0" dirty="0" smtClean="0">
                <a:solidFill>
                  <a:prstClr val="white"/>
                </a:solidFill>
                <a:latin typeface="Microsoft YaHei" panose="020B0503020204020204" pitchFamily="34" charset="-122"/>
                <a:cs typeface="Lato" panose="020F0502020204030203" pitchFamily="34" charset="0"/>
              </a:rPr>
              <a:t>DevOps</a:t>
            </a:r>
            <a:endParaRPr lang="id-ID" sz="1400" kern="0" dirty="0">
              <a:solidFill>
                <a:prstClr val="white"/>
              </a:solidFill>
              <a:latin typeface="Microsoft YaHei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39" name="TextBox 23">
            <a:extLst>
              <a:ext uri="{FF2B5EF4-FFF2-40B4-BE49-F238E27FC236}">
                <a16:creationId xmlns="" xmlns:a16="http://schemas.microsoft.com/office/drawing/2014/main" id="{EA57F942-9E73-574C-8E05-9FF70FBFB496}"/>
              </a:ext>
            </a:extLst>
          </p:cNvPr>
          <p:cNvSpPr txBox="1"/>
          <p:nvPr/>
        </p:nvSpPr>
        <p:spPr>
          <a:xfrm>
            <a:off x="8386763" y="4686433"/>
            <a:ext cx="311892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zh-CN" sz="1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DevOps</a:t>
            </a:r>
            <a:r>
              <a:rPr lang="zh-CN" altLang="en-US" sz="1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是技术</a:t>
            </a: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驱动的</a:t>
            </a:r>
            <a:r>
              <a:rPr lang="zh-CN" altLang="en-US" sz="1200" kern="0" dirty="0">
                <a:solidFill>
                  <a:schemeClr val="accent2"/>
                </a:solidFill>
                <a:latin typeface="微软雅黑" panose="020B0503020204020204" pitchFamily="34" charset="-122"/>
              </a:rPr>
              <a:t>组织</a:t>
            </a:r>
            <a:r>
              <a:rPr lang="zh-CN" altLang="en-US" sz="1200" kern="0" dirty="0" smtClean="0">
                <a:solidFill>
                  <a:schemeClr val="accent2"/>
                </a:solidFill>
                <a:latin typeface="微软雅黑" panose="020B0503020204020204" pitchFamily="34" charset="-122"/>
              </a:rPr>
              <a:t>变革</a:t>
            </a:r>
            <a:endParaRPr lang="en-US" altLang="zh-CN" sz="1200" kern="0" dirty="0" smtClean="0">
              <a:solidFill>
                <a:srgbClr val="666666"/>
              </a:solidFill>
              <a:latin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zh-CN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2010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年</a:t>
            </a:r>
            <a:r>
              <a:rPr lang="en-US" altLang="zh-CN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DevOps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理念被提出，</a:t>
            </a:r>
            <a:r>
              <a:rPr lang="en-US" altLang="zh-CN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2014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年首先在亚马逊、谷歌落地，之后伴随云原生大范围达成</a:t>
            </a:r>
            <a:endParaRPr lang="en-US" altLang="zh-CN" sz="1200" kern="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zh-CN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DevOps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促使研发</a:t>
            </a:r>
            <a:r>
              <a:rPr lang="zh-CN" altLang="en-US" sz="1200" kern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、测试、运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维实现协作，传统组织边界被打破，促进平台全</a:t>
            </a:r>
            <a:r>
              <a:rPr lang="zh-CN" altLang="en-US" sz="1200" kern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链路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打通</a:t>
            </a:r>
            <a:endParaRPr lang="en-US" altLang="zh-CN" sz="1200" kern="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研发</a:t>
            </a:r>
            <a:r>
              <a:rPr lang="zh-CN" altLang="en-US" sz="1200" kern="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、运</a:t>
            </a:r>
            <a:r>
              <a:rPr lang="zh-CN" altLang="en-US" sz="1200" kern="0" dirty="0" smtClean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</a:rPr>
              <a:t>维分工调整，低阶工作转移给研发，运维保留少数专业领域</a:t>
            </a:r>
            <a:endParaRPr lang="en-US" altLang="zh-CN" sz="1200" kern="0" dirty="0" smtClean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6" name="Shape 2778">
            <a:extLst>
              <a:ext uri="{FF2B5EF4-FFF2-40B4-BE49-F238E27FC236}">
                <a16:creationId xmlns="" xmlns:a16="http://schemas.microsoft.com/office/drawing/2014/main" id="{C387B9F7-FE6A-F540-B11C-678D3FA462F4}"/>
              </a:ext>
            </a:extLst>
          </p:cNvPr>
          <p:cNvSpPr/>
          <p:nvPr/>
        </p:nvSpPr>
        <p:spPr>
          <a:xfrm>
            <a:off x="9391887" y="2901475"/>
            <a:ext cx="360000" cy="36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Shape 2746">
            <a:extLst>
              <a:ext uri="{FF2B5EF4-FFF2-40B4-BE49-F238E27FC236}">
                <a16:creationId xmlns="" xmlns:a16="http://schemas.microsoft.com/office/drawing/2014/main" id="{8780D7FB-9D7A-8943-BDB2-20F457F59208}"/>
              </a:ext>
            </a:extLst>
          </p:cNvPr>
          <p:cNvSpPr/>
          <p:nvPr/>
        </p:nvSpPr>
        <p:spPr>
          <a:xfrm>
            <a:off x="5893884" y="2901475"/>
            <a:ext cx="288000" cy="28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chemeClr val="bg2">
              <a:lumMod val="50000"/>
            </a:schemeClr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" name="Parallelogram 9">
            <a:extLst>
              <a:ext uri="{FF2B5EF4-FFF2-40B4-BE49-F238E27FC236}">
                <a16:creationId xmlns="" xmlns:a16="http://schemas.microsoft.com/office/drawing/2014/main" id="{ABD70320-BADD-4F40-97DC-C2DAC7D47E42}"/>
              </a:ext>
            </a:extLst>
          </p:cNvPr>
          <p:cNvSpPr/>
          <p:nvPr/>
        </p:nvSpPr>
        <p:spPr>
          <a:xfrm>
            <a:off x="5142310" y="3310960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tx1">
              <a:lumMod val="65000"/>
              <a:lumOff val="35000"/>
              <a:alpha val="84000"/>
            </a:schemeClr>
          </a:solidFill>
          <a:ln w="12700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Microsoft YaHei" panose="020B0503020204020204" pitchFamily="34" charset="-122"/>
                <a:cs typeface="Lato" panose="020F0502020204030203" pitchFamily="34" charset="0"/>
              </a:rPr>
              <a:t>平台化</a:t>
            </a:r>
            <a:endParaRPr lang="id-ID" sz="1400" kern="0" dirty="0">
              <a:solidFill>
                <a:prstClr val="white"/>
              </a:solidFill>
              <a:latin typeface="Microsoft YaHei" panose="020B0503020204020204" pitchFamily="34" charset="-122"/>
              <a:cs typeface="Lato" panose="020F0502020204030203" pitchFamily="34" charset="0"/>
            </a:endParaRPr>
          </a:p>
        </p:txBody>
      </p:sp>
      <p:sp>
        <p:nvSpPr>
          <p:cNvPr id="49" name="TextBox 26">
            <a:extLst>
              <a:ext uri="{FF2B5EF4-FFF2-40B4-BE49-F238E27FC236}">
                <a16:creationId xmlns="" xmlns:a16="http://schemas.microsoft.com/office/drawing/2014/main" id="{9254683A-F429-B34E-B418-386B02C113B4}"/>
              </a:ext>
            </a:extLst>
          </p:cNvPr>
          <p:cNvSpPr txBox="1"/>
          <p:nvPr/>
        </p:nvSpPr>
        <p:spPr>
          <a:xfrm>
            <a:off x="4294138" y="4686433"/>
            <a:ext cx="346935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altLang="zh-CN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2008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年，</a:t>
            </a:r>
            <a:r>
              <a: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信息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系统复杂性进一步提升，服务架构、</a:t>
            </a:r>
            <a:r>
              <a: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运维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  <a:cs typeface="Lato" panose="020F0502020204030203" pitchFamily="34" charset="0"/>
              </a:rPr>
              <a:t>方式更加异构，依靠流程和个人自觉已经无法有效管控。百度开始平台化尝试</a:t>
            </a:r>
            <a:endParaRPr lang="en-US" altLang="zh-CN" sz="1200" kern="0" dirty="0" smtClean="0">
              <a:solidFill>
                <a:srgbClr val="666666"/>
              </a:solidFill>
              <a:latin typeface="微软雅黑" panose="020B0503020204020204" pitchFamily="34" charset="-122"/>
              <a:cs typeface="Lato" panose="020F0502020204030203" pitchFamily="34" charset="0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运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</a:rPr>
              <a:t>维建设先后</a:t>
            </a:r>
            <a:r>
              <a: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经历了烟囱式建设、服务目录、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</a:rPr>
              <a:t>到场景化闭环，实现了</a:t>
            </a:r>
            <a:r>
              <a:rPr lang="zh-CN" altLang="en-US" sz="1200" kern="0" dirty="0" smtClean="0">
                <a:solidFill>
                  <a:schemeClr val="accent2"/>
                </a:solidFill>
                <a:latin typeface="微软雅黑" panose="020B0503020204020204" pitchFamily="34" charset="-122"/>
              </a:rPr>
              <a:t>管理平台化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</a:rPr>
              <a:t>，大量重复执行被自动化、大量编排被平台固化。</a:t>
            </a:r>
            <a:r>
              <a:rPr lang="en-US" altLang="zh-CN" sz="1200" kern="0" dirty="0" smtClean="0">
                <a:solidFill>
                  <a:srgbClr val="666666"/>
                </a:solidFill>
                <a:latin typeface="微软雅黑" panose="020B0503020204020204" pitchFamily="34" charset="-122"/>
              </a:rPr>
              <a:t>2016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</a:rPr>
              <a:t>年之后，公有云</a:t>
            </a:r>
            <a:r>
              <a:rPr lang="en-US" altLang="zh-CN" sz="1200" kern="0" dirty="0" smtClean="0">
                <a:solidFill>
                  <a:srgbClr val="666666"/>
                </a:solidFill>
                <a:latin typeface="微软雅黑" panose="020B0503020204020204" pitchFamily="34" charset="-122"/>
              </a:rPr>
              <a:t>/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</a:rPr>
              <a:t>云原生进一步强化了运维对象的同构，促进了平台的繁荣</a:t>
            </a:r>
            <a:r>
              <a:rPr lang="zh-CN" altLang="en-US" sz="1200" kern="0" dirty="0">
                <a:solidFill>
                  <a:srgbClr val="666666"/>
                </a:solidFill>
                <a:latin typeface="微软雅黑" panose="020B0503020204020204" pitchFamily="34" charset="-122"/>
              </a:rPr>
              <a:t>、</a:t>
            </a: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</a:rPr>
              <a:t>自动化的落地</a:t>
            </a:r>
            <a:endParaRPr lang="en-US" altLang="zh-CN" sz="1200" kern="0" dirty="0" smtClean="0">
              <a:solidFill>
                <a:srgbClr val="666666"/>
              </a:solidFill>
              <a:latin typeface="微软雅黑" panose="020B0503020204020204" pitchFamily="34" charset="-122"/>
            </a:endParaRPr>
          </a:p>
          <a:p>
            <a:pPr>
              <a:spcBef>
                <a:spcPts val="600"/>
              </a:spcBef>
              <a:defRPr/>
            </a:pPr>
            <a:r>
              <a:rPr lang="zh-CN" altLang="en-US" sz="1200" kern="0" dirty="0" smtClean="0">
                <a:solidFill>
                  <a:srgbClr val="666666"/>
                </a:solidFill>
                <a:latin typeface="微软雅黑" panose="020B0503020204020204" pitchFamily="34" charset="-122"/>
              </a:rPr>
              <a:t>这个阶段，运维专业性显著提升</a:t>
            </a:r>
            <a:endParaRPr lang="en-US" altLang="zh-CN" sz="1200" kern="0" dirty="0" smtClean="0">
              <a:solidFill>
                <a:srgbClr val="666666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0" name="Straight Connector 16">
            <a:extLst>
              <a:ext uri="{FF2B5EF4-FFF2-40B4-BE49-F238E27FC236}">
                <a16:creationId xmlns="" xmlns:a16="http://schemas.microsoft.com/office/drawing/2014/main" id="{9C47816C-4EA5-6A44-A023-DFD270F87DF6}"/>
              </a:ext>
            </a:extLst>
          </p:cNvPr>
          <p:cNvCxnSpPr/>
          <p:nvPr/>
        </p:nvCxnSpPr>
        <p:spPr>
          <a:xfrm flipH="1">
            <a:off x="6028817" y="3662681"/>
            <a:ext cx="9067" cy="90000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/>
            <a:tailEnd type="oval"/>
          </a:ln>
          <a:effectLst/>
        </p:spPr>
      </p:cxnSp>
      <p:cxnSp>
        <p:nvCxnSpPr>
          <p:cNvPr id="52" name="Straight Connector 17">
            <a:extLst>
              <a:ext uri="{FF2B5EF4-FFF2-40B4-BE49-F238E27FC236}">
                <a16:creationId xmlns="" xmlns:a16="http://schemas.microsoft.com/office/drawing/2014/main" id="{07D587BA-4CEA-EF41-B86A-6BAAF6D6993F}"/>
              </a:ext>
            </a:extLst>
          </p:cNvPr>
          <p:cNvCxnSpPr>
            <a:cxnSpLocks/>
          </p:cNvCxnSpPr>
          <p:nvPr/>
        </p:nvCxnSpPr>
        <p:spPr>
          <a:xfrm flipH="1" flipV="1">
            <a:off x="7800423" y="2419659"/>
            <a:ext cx="1" cy="90000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/>
            <a:tailEnd type="oval"/>
          </a:ln>
          <a:effectLst/>
        </p:spPr>
      </p:cxnSp>
      <p:cxnSp>
        <p:nvCxnSpPr>
          <p:cNvPr id="53" name="Straight Connector 16">
            <a:extLst>
              <a:ext uri="{FF2B5EF4-FFF2-40B4-BE49-F238E27FC236}">
                <a16:creationId xmlns="" xmlns:a16="http://schemas.microsoft.com/office/drawing/2014/main" id="{9C47816C-4EA5-6A44-A023-DFD270F87DF6}"/>
              </a:ext>
            </a:extLst>
          </p:cNvPr>
          <p:cNvCxnSpPr/>
          <p:nvPr/>
        </p:nvCxnSpPr>
        <p:spPr>
          <a:xfrm flipH="1">
            <a:off x="9553344" y="3678818"/>
            <a:ext cx="9067" cy="90000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  <a:headEnd type="none"/>
            <a:tailEnd type="oval"/>
          </a:ln>
          <a:effectLst/>
        </p:spPr>
      </p:cxnSp>
      <p:sp>
        <p:nvSpPr>
          <p:cNvPr id="54" name="Parallelogram 9">
            <a:extLst>
              <a:ext uri="{FF2B5EF4-FFF2-40B4-BE49-F238E27FC236}">
                <a16:creationId xmlns="" xmlns:a16="http://schemas.microsoft.com/office/drawing/2014/main" id="{ABD70320-BADD-4F40-97DC-C2DAC7D47E42}"/>
              </a:ext>
            </a:extLst>
          </p:cNvPr>
          <p:cNvSpPr/>
          <p:nvPr/>
        </p:nvSpPr>
        <p:spPr>
          <a:xfrm>
            <a:off x="6874495" y="3334553"/>
            <a:ext cx="1778000" cy="342900"/>
          </a:xfrm>
          <a:prstGeom prst="parallelogram">
            <a:avLst>
              <a:gd name="adj" fmla="val 50926"/>
            </a:avLst>
          </a:prstGeom>
          <a:solidFill>
            <a:schemeClr val="tx1">
              <a:lumMod val="85000"/>
              <a:lumOff val="15000"/>
              <a:alpha val="84000"/>
            </a:schemeClr>
          </a:solidFill>
          <a:ln w="12700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400" kern="0" dirty="0" smtClean="0">
                <a:solidFill>
                  <a:prstClr val="white"/>
                </a:solidFill>
                <a:latin typeface="Microsoft YaHei" panose="020B0503020204020204" pitchFamily="34" charset="-122"/>
                <a:cs typeface="Lato" panose="020F0502020204030203" pitchFamily="34" charset="0"/>
              </a:rPr>
              <a:t>数智化</a:t>
            </a:r>
            <a:endParaRPr lang="id-ID" sz="1400" kern="0" dirty="0">
              <a:solidFill>
                <a:prstClr val="white"/>
              </a:solidFill>
              <a:latin typeface="Microsoft YaHei" panose="020B0503020204020204" pitchFamily="34" charset="-122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66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52" y="1127474"/>
            <a:ext cx="9526690" cy="468168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62152" y="16042"/>
            <a:ext cx="5097870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运维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转型</a:t>
            </a:r>
            <a:r>
              <a:rPr lang="en-US" altLang="zh-CN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传统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运维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的领域模型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62152" y="5728951"/>
            <a:ext cx="9815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rgbClr val="FF9300"/>
                </a:solidFill>
                <a:latin typeface="PingFang SC" charset="-122"/>
              </a:rPr>
              <a:t>职责：将</a:t>
            </a:r>
            <a:r>
              <a:rPr lang="zh-CN" altLang="en-US" sz="2400" b="1" dirty="0">
                <a:solidFill>
                  <a:srgbClr val="FF9300"/>
                </a:solidFill>
                <a:latin typeface="PingFang SC" charset="-122"/>
              </a:rPr>
              <a:t>工业制成品组装成</a:t>
            </a:r>
            <a:r>
              <a:rPr lang="zh-CN" altLang="en-US" sz="2400" b="1" dirty="0" smtClean="0">
                <a:solidFill>
                  <a:srgbClr val="FF9300"/>
                </a:solidFill>
                <a:latin typeface="PingFang SC" charset="-122"/>
              </a:rPr>
              <a:t>服务、交付给用户，并维持服务运转（运营）</a:t>
            </a:r>
            <a:endParaRPr lang="en-US" altLang="zh-CN" sz="2400" b="1" dirty="0" smtClean="0">
              <a:solidFill>
                <a:srgbClr val="FF9300"/>
              </a:solidFill>
              <a:latin typeface="PingFang SC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266821" y="26950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462152" y="6142490"/>
            <a:ext cx="9815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smtClean="0">
                <a:solidFill>
                  <a:srgbClr val="FF9300"/>
                </a:solidFill>
                <a:latin typeface="PingFang SC" charset="-122"/>
              </a:rPr>
              <a:t>价值</a:t>
            </a:r>
            <a:r>
              <a:rPr lang="zh-CN" altLang="en-US" sz="2400" b="1" dirty="0" smtClean="0">
                <a:solidFill>
                  <a:srgbClr val="FF9300"/>
                </a:solidFill>
                <a:latin typeface="PingFang SC" charset="-122"/>
              </a:rPr>
              <a:t>：运维必须依附</a:t>
            </a:r>
            <a:r>
              <a:rPr lang="zh-CN" altLang="en-US" sz="2400" b="1" dirty="0">
                <a:solidFill>
                  <a:srgbClr val="FF9300"/>
                </a:solidFill>
                <a:latin typeface="PingFang SC" charset="-122"/>
              </a:rPr>
              <a:t>于</a:t>
            </a:r>
            <a:r>
              <a:rPr lang="zh-CN" altLang="en-US" sz="2400" b="1" dirty="0" smtClean="0">
                <a:solidFill>
                  <a:srgbClr val="FF9300"/>
                </a:solidFill>
                <a:latin typeface="PingFang SC" charset="-122"/>
              </a:rPr>
              <a:t>业务，才能体现出价值（依附性）</a:t>
            </a:r>
            <a:endParaRPr lang="en-US" altLang="zh-CN" sz="2400" b="1" dirty="0" smtClean="0">
              <a:solidFill>
                <a:srgbClr val="FF9300"/>
              </a:solidFill>
              <a:latin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0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16042"/>
            <a:ext cx="7321235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 defTabSz="457200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运维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转型</a:t>
            </a:r>
            <a:r>
              <a:rPr lang="en-US" altLang="zh-CN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传统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运维</a:t>
            </a:r>
            <a:r>
              <a:rPr lang="zh-CN" altLang="en-US" sz="2800" b="1" noProof="0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职责被外包、转移</a:t>
            </a:r>
            <a:r>
              <a:rPr lang="zh-CN" altLang="en-US" sz="2800" b="1" dirty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、</a:t>
            </a:r>
            <a:r>
              <a:rPr lang="zh-CN" altLang="en-US" sz="2800" b="1" noProof="0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替代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52" y="1127474"/>
            <a:ext cx="9526690" cy="4681688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850105" y="3368841"/>
            <a:ext cx="5871411" cy="2085475"/>
          </a:xfrm>
          <a:prstGeom prst="roundRect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7"/>
          <p:cNvCxnSpPr/>
          <p:nvPr/>
        </p:nvCxnSpPr>
        <p:spPr>
          <a:xfrm>
            <a:off x="2582779" y="4391184"/>
            <a:ext cx="1251284" cy="0"/>
          </a:xfrm>
          <a:prstGeom prst="straightConnector1">
            <a:avLst/>
          </a:prstGeom>
          <a:ln w="38100" cmpd="sng">
            <a:solidFill>
              <a:schemeClr val="accent4">
                <a:lumMod val="75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499935" y="394991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smtClean="0">
                <a:solidFill>
                  <a:schemeClr val="accent4">
                    <a:lumMod val="75000"/>
                  </a:schemeClr>
                </a:solidFill>
              </a:rPr>
              <a:t>公有云</a:t>
            </a:r>
            <a:endParaRPr kumimoji="1" lang="zh-CN" altLang="en-U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850105" y="1411705"/>
            <a:ext cx="5871411" cy="178801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9721516" y="2297690"/>
            <a:ext cx="1251284" cy="0"/>
          </a:xfrm>
          <a:prstGeom prst="straightConnector1">
            <a:avLst/>
          </a:prstGeom>
          <a:ln w="38100" cmpd="sng">
            <a:solidFill>
              <a:schemeClr val="accent2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9896888" y="183602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accent2"/>
                </a:solidFill>
              </a:rPr>
              <a:t>云原生</a:t>
            </a:r>
            <a:endParaRPr kumimoji="1" lang="zh-CN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930442" y="994611"/>
            <a:ext cx="10651958" cy="494096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779093" y="597219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solidFill>
                  <a:srgbClr val="FF0000"/>
                </a:solidFill>
              </a:rPr>
              <a:t>持续向好的工具前景</a:t>
            </a:r>
            <a:endParaRPr kumimoji="1"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39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 animBg="1"/>
      <p:bldP spid="12" grpId="0"/>
      <p:bldP spid="1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6042"/>
            <a:ext cx="5368777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运维转型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-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云原生时代的组织形态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52" y="1107023"/>
            <a:ext cx="9388976" cy="53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6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2152" y="-16042"/>
            <a:ext cx="6445995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运维转型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-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从运营转型为运维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服务提供方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52" y="1115460"/>
            <a:ext cx="9205848" cy="529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763" y="1107194"/>
            <a:ext cx="5467015" cy="543868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62152" y="-16042"/>
            <a:ext cx="9286517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defTabSz="457200">
              <a:lnSpc>
                <a:spcPct val="150000"/>
              </a:lnSpc>
              <a:defRPr/>
            </a:pP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转型实践</a:t>
            </a:r>
            <a:r>
              <a:rPr lang="en-US" altLang="zh-CN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云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服务</a:t>
            </a:r>
            <a:r>
              <a:rPr lang="en-US" altLang="zh-CN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&amp;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中间件</a:t>
            </a:r>
            <a:r>
              <a:rPr lang="zh-CN" altLang="en-US" sz="2800" b="1" dirty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运</a:t>
            </a:r>
            <a:r>
              <a:rPr lang="zh-CN" altLang="en-US" sz="2800" b="1" dirty="0" smtClean="0">
                <a:solidFill>
                  <a:srgbClr val="F9F9F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维采用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9F9F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洋葱模型，提升专业性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9F9F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566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098433a9-e2a2-4547-b127-424ab58b3946"/>
</p:tagLst>
</file>

<file path=ppt/theme/theme1.xml><?xml version="1.0" encoding="utf-8"?>
<a:theme xmlns:a="http://schemas.openxmlformats.org/drawingml/2006/main" name="主题1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049DC"/>
      </a:accent1>
      <a:accent2>
        <a:srgbClr val="F07094"/>
      </a:accent2>
      <a:accent3>
        <a:srgbClr val="A8CC43"/>
      </a:accent3>
      <a:accent4>
        <a:srgbClr val="F7C23F"/>
      </a:accent4>
      <a:accent5>
        <a:srgbClr val="EA7221"/>
      </a:accent5>
      <a:accent6>
        <a:srgbClr val="F5EADF"/>
      </a:accent6>
      <a:hlink>
        <a:srgbClr val="4472C4"/>
      </a:hlink>
      <a:folHlink>
        <a:srgbClr val="BFBFBF"/>
      </a:folHlink>
    </a:clrScheme>
    <a:fontScheme name="主题标准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FADC06E5-F6FD-43B6-A7FC-2E0633EE67FF}" vid="{FAB90306-471B-4F28-9DEE-1D9FBB0A262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5331</TotalTime>
  <Words>4622</Words>
  <Application>Microsoft Macintosh PowerPoint</Application>
  <PresentationFormat>宽屏</PresentationFormat>
  <Paragraphs>332</Paragraphs>
  <Slides>28</Slides>
  <Notes>19</Notes>
  <HiddenSlides>12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55" baseType="lpstr">
      <vt:lpstr>Arial</vt:lpstr>
      <vt:lpstr>Calibri</vt:lpstr>
      <vt:lpstr>DengXian</vt:lpstr>
      <vt:lpstr>Gill Sans</vt:lpstr>
      <vt:lpstr>Helvetica Light</vt:lpstr>
      <vt:lpstr>Lato</vt:lpstr>
      <vt:lpstr>Lato Light</vt:lpstr>
      <vt:lpstr>Microsoft YaHei</vt:lpstr>
      <vt:lpstr>Modak</vt:lpstr>
      <vt:lpstr>Montserrat</vt:lpstr>
      <vt:lpstr>Montserrat Medium</vt:lpstr>
      <vt:lpstr>PingFang SC</vt:lpstr>
      <vt:lpstr>PingFang SC Semibold</vt:lpstr>
      <vt:lpstr>Segoe UI</vt:lpstr>
      <vt:lpstr>SimHei</vt:lpstr>
      <vt:lpstr>Source Han Sans SC Bold</vt:lpstr>
      <vt:lpstr>Source Han Sans SC Medium</vt:lpstr>
      <vt:lpstr>Source Han Sans SC Regular</vt:lpstr>
      <vt:lpstr>Wingdings</vt:lpstr>
      <vt:lpstr>等线</vt:lpstr>
      <vt:lpstr>等线 Light</vt:lpstr>
      <vt:lpstr>黑体</vt:lpstr>
      <vt:lpstr>思源黑体 CN Bold</vt:lpstr>
      <vt:lpstr>微软雅黑</vt:lpstr>
      <vt:lpstr>微软雅黑 Light</vt:lpstr>
      <vt:lpstr>主题1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zyb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作业帮 导师角色认知</dc:title>
  <dc:creator>zyb</dc:creator>
  <cp:lastModifiedBy>Microsoft Office User</cp:lastModifiedBy>
  <cp:revision>1883</cp:revision>
  <dcterms:created xsi:type="dcterms:W3CDTF">2021-05-11T05:57:57Z</dcterms:created>
  <dcterms:modified xsi:type="dcterms:W3CDTF">2022-08-22T23:32:02Z</dcterms:modified>
</cp:coreProperties>
</file>